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96" r:id="rId6"/>
    <p:sldId id="297" r:id="rId7"/>
    <p:sldId id="278" r:id="rId8"/>
    <p:sldId id="287" r:id="rId9"/>
    <p:sldId id="298" r:id="rId10"/>
    <p:sldId id="288" r:id="rId11"/>
    <p:sldId id="277" r:id="rId12"/>
    <p:sldId id="270" r:id="rId13"/>
    <p:sldId id="289" r:id="rId14"/>
    <p:sldId id="261" r:id="rId15"/>
    <p:sldId id="290" r:id="rId16"/>
    <p:sldId id="271" r:id="rId17"/>
    <p:sldId id="272" r:id="rId18"/>
    <p:sldId id="273" r:id="rId19"/>
    <p:sldId id="291" r:id="rId20"/>
    <p:sldId id="275" r:id="rId21"/>
    <p:sldId id="274" r:id="rId22"/>
    <p:sldId id="280" r:id="rId23"/>
    <p:sldId id="300" r:id="rId24"/>
    <p:sldId id="263" r:id="rId25"/>
    <p:sldId id="301" r:id="rId26"/>
    <p:sldId id="302" r:id="rId27"/>
    <p:sldId id="281" r:id="rId28"/>
    <p:sldId id="279" r:id="rId29"/>
    <p:sldId id="284" r:id="rId30"/>
    <p:sldId id="285" r:id="rId31"/>
    <p:sldId id="286" r:id="rId32"/>
    <p:sldId id="293" r:id="rId33"/>
    <p:sldId id="294" r:id="rId34"/>
    <p:sldId id="28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0DA59B-014A-A0F7-D833-F11F6B3BA419}" v="9" dt="2020-05-18T09:48:58.121"/>
    <p1510:client id="{23B04644-B270-5F51-16A0-40DE89A9B8FD}" v="8" dt="2020-06-01T18:52:58.838"/>
    <p1510:client id="{29B795FB-214D-BC45-5F80-F60BAAD32E30}" v="621" dt="2020-05-24T14:51:41.648"/>
    <p1510:client id="{2CFCA341-6BC3-CB86-ACF2-36B216585460}" v="145" dt="2020-04-21T08:03:15.011"/>
    <p1510:client id="{315961B5-AC45-4599-0A8D-BE70F135B07C}" v="194" dt="2020-06-01T09:58:11.756"/>
    <p1510:client id="{32297CCB-2785-9983-0AF2-CD5A9E4DAB79}" v="273" dt="2020-05-26T09:28:09.898"/>
    <p1510:client id="{3F60941B-A5B9-DB08-D0FA-2483BA63F18A}" v="51" dt="2020-05-17T12:41:59.773"/>
    <p1510:client id="{5064ED88-A671-AF14-6311-C5FD5FA866DE}" v="155" dt="2020-05-08T09:42:41.709"/>
    <p1510:client id="{667BF2BB-A4BD-A61D-5F2F-223003BD7D3D}" v="121" dt="2020-05-18T17:30:18.975"/>
    <p1510:client id="{8A8D12F3-3B09-42A6-BDA4-672D5FB565CA}" v="2" dt="2020-05-16T14:20:35.320"/>
    <p1510:client id="{8E384AF2-D0C2-6557-86E7-10D044732A1E}" v="188" dt="2020-05-26T09:55:59.159"/>
    <p1510:client id="{947CAC9D-C289-25AB-FF91-95FB75C9ACAA}" v="648" dt="2020-05-26T09:14:35.370"/>
    <p1510:client id="{973678B7-EE66-5AD7-586B-7D490156E509}" v="653" dt="2020-04-15T11:00:05.933"/>
    <p1510:client id="{CBAF26E6-B1D6-1893-5719-DC9CD2ECF8A2}" v="43" dt="2020-05-16T17:25:40.160"/>
    <p1510:client id="{CE01E44B-703F-8B8B-1F7D-04751178E48B}" v="73" dt="2020-05-09T10:39:24.993"/>
    <p1510:client id="{ED461550-F375-B13C-E69B-77FEE9AD1A2B}" v="716" dt="2020-05-17T17:51:55.544"/>
    <p1510:client id="{EEE3244C-E60A-F37E-941B-08943D1D4459}" v="205" dt="2020-06-01T18:04:03.900"/>
    <p1510:client id="{F5E2616B-7886-2F49-77E5-1E5B2307F4DE}" v="147" dt="2020-04-21T11:14:07.394"/>
    <p1510:client id="{FCF46333-7C0C-5E83-DDB7-4A255FBB1F48}" v="320" dt="2020-05-20T17:30:25.3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6684"/>
  </p:normalViewPr>
  <p:slideViewPr>
    <p:cSldViewPr snapToGrid="0">
      <p:cViewPr varScale="1">
        <p:scale>
          <a:sx n="113" d="100"/>
          <a:sy n="113" d="100"/>
        </p:scale>
        <p:origin x="10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A61CA5-F8ED-4EE7-8C9F-5E2DC2F2D32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FDAE5B5-C7D0-4ECA-9BDC-AB97FB76C392}">
      <dgm:prSet/>
      <dgm:spPr/>
      <dgm:t>
        <a:bodyPr/>
        <a:lstStyle/>
        <a:p>
          <a:r>
            <a:rPr lang="ja-JP"/>
            <a:t>全栈开发</a:t>
          </a:r>
          <a:endParaRPr lang="en-US"/>
        </a:p>
      </dgm:t>
    </dgm:pt>
    <dgm:pt modelId="{B9605039-E293-4622-A5E0-6CD8352B2460}" type="parTrans" cxnId="{EB16B04D-4172-4C4A-87C0-8BDCFFE24B3E}">
      <dgm:prSet/>
      <dgm:spPr/>
      <dgm:t>
        <a:bodyPr/>
        <a:lstStyle/>
        <a:p>
          <a:endParaRPr lang="en-US"/>
        </a:p>
      </dgm:t>
    </dgm:pt>
    <dgm:pt modelId="{690C8DBE-D8BA-486F-A259-F275A83A47C5}" type="sibTrans" cxnId="{EB16B04D-4172-4C4A-87C0-8BDCFFE24B3E}">
      <dgm:prSet/>
      <dgm:spPr/>
      <dgm:t>
        <a:bodyPr/>
        <a:lstStyle/>
        <a:p>
          <a:endParaRPr lang="en-US"/>
        </a:p>
      </dgm:t>
    </dgm:pt>
    <dgm:pt modelId="{8AFCD959-C724-4DA4-9EF6-F5E9E0837444}">
      <dgm:prSet/>
      <dgm:spPr/>
      <dgm:t>
        <a:bodyPr/>
        <a:lstStyle/>
        <a:p>
          <a:r>
            <a:rPr lang="ja-JP"/>
            <a:t>构建发布</a:t>
          </a:r>
          <a:endParaRPr lang="en-US"/>
        </a:p>
      </dgm:t>
    </dgm:pt>
    <dgm:pt modelId="{30A2FABB-D24B-4B64-9848-B9E49C498AE0}" type="parTrans" cxnId="{87CA402B-B95A-449B-9BCA-9393AC698027}">
      <dgm:prSet/>
      <dgm:spPr/>
      <dgm:t>
        <a:bodyPr/>
        <a:lstStyle/>
        <a:p>
          <a:endParaRPr lang="en-US"/>
        </a:p>
      </dgm:t>
    </dgm:pt>
    <dgm:pt modelId="{42328248-A741-411F-9CA3-676ED861A08C}" type="sibTrans" cxnId="{87CA402B-B95A-449B-9BCA-9393AC698027}">
      <dgm:prSet/>
      <dgm:spPr/>
      <dgm:t>
        <a:bodyPr/>
        <a:lstStyle/>
        <a:p>
          <a:endParaRPr lang="en-US"/>
        </a:p>
      </dgm:t>
    </dgm:pt>
    <dgm:pt modelId="{CB62891C-E387-4251-8D98-F81368EAF56A}">
      <dgm:prSet/>
      <dgm:spPr/>
      <dgm:t>
        <a:bodyPr/>
        <a:lstStyle/>
        <a:p>
          <a:r>
            <a:rPr lang="ja-JP"/>
            <a:t>基本运维</a:t>
          </a:r>
          <a:endParaRPr lang="en-US"/>
        </a:p>
      </dgm:t>
    </dgm:pt>
    <dgm:pt modelId="{4DD86477-FDD8-4591-A173-A398993C8CB4}" type="parTrans" cxnId="{0DB150FC-1DDD-48D8-8EAC-8A7379CABA7E}">
      <dgm:prSet/>
      <dgm:spPr/>
      <dgm:t>
        <a:bodyPr/>
        <a:lstStyle/>
        <a:p>
          <a:endParaRPr lang="en-US"/>
        </a:p>
      </dgm:t>
    </dgm:pt>
    <dgm:pt modelId="{475CE4A0-C11D-4871-96E2-6ADCD53E1FB5}" type="sibTrans" cxnId="{0DB150FC-1DDD-48D8-8EAC-8A7379CABA7E}">
      <dgm:prSet/>
      <dgm:spPr/>
      <dgm:t>
        <a:bodyPr/>
        <a:lstStyle/>
        <a:p>
          <a:endParaRPr lang="en-US"/>
        </a:p>
      </dgm:t>
    </dgm:pt>
    <dgm:pt modelId="{B6661A0B-36F9-45E5-B410-28DC45CA98E4}" type="pres">
      <dgm:prSet presAssocID="{69A61CA5-F8ED-4EE7-8C9F-5E2DC2F2D324}" presName="root" presStyleCnt="0">
        <dgm:presLayoutVars>
          <dgm:dir/>
          <dgm:resizeHandles val="exact"/>
        </dgm:presLayoutVars>
      </dgm:prSet>
      <dgm:spPr/>
    </dgm:pt>
    <dgm:pt modelId="{39FE768A-1E86-47E5-BD02-4AC62A78DEB1}" type="pres">
      <dgm:prSet presAssocID="{AFDAE5B5-C7D0-4ECA-9BDC-AB97FB76C392}" presName="compNode" presStyleCnt="0"/>
      <dgm:spPr/>
    </dgm:pt>
    <dgm:pt modelId="{5309CA31-F482-4B2A-8515-3131FF4E7EBC}" type="pres">
      <dgm:prSet presAssocID="{AFDAE5B5-C7D0-4ECA-9BDC-AB97FB76C392}" presName="bgRect" presStyleLbl="bgShp" presStyleIdx="0" presStyleCnt="3"/>
      <dgm:spPr/>
    </dgm:pt>
    <dgm:pt modelId="{FBB90155-9E87-4F43-847D-22B82BE6DB8F}" type="pres">
      <dgm:prSet presAssocID="{AFDAE5B5-C7D0-4ECA-9BDC-AB97FB76C3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7911530-2653-4F60-BC3B-95C4A41F291E}" type="pres">
      <dgm:prSet presAssocID="{AFDAE5B5-C7D0-4ECA-9BDC-AB97FB76C392}" presName="spaceRect" presStyleCnt="0"/>
      <dgm:spPr/>
    </dgm:pt>
    <dgm:pt modelId="{FF2B22AA-C93A-4A61-99E9-DDB09A980FC4}" type="pres">
      <dgm:prSet presAssocID="{AFDAE5B5-C7D0-4ECA-9BDC-AB97FB76C392}" presName="parTx" presStyleLbl="revTx" presStyleIdx="0" presStyleCnt="3">
        <dgm:presLayoutVars>
          <dgm:chMax val="0"/>
          <dgm:chPref val="0"/>
        </dgm:presLayoutVars>
      </dgm:prSet>
      <dgm:spPr/>
    </dgm:pt>
    <dgm:pt modelId="{6CB1FF8D-D076-4AC2-A862-1A3524DF961A}" type="pres">
      <dgm:prSet presAssocID="{690C8DBE-D8BA-486F-A259-F275A83A47C5}" presName="sibTrans" presStyleCnt="0"/>
      <dgm:spPr/>
    </dgm:pt>
    <dgm:pt modelId="{EA6F6447-1BF9-4188-AC3E-F0D1E9B6401D}" type="pres">
      <dgm:prSet presAssocID="{8AFCD959-C724-4DA4-9EF6-F5E9E0837444}" presName="compNode" presStyleCnt="0"/>
      <dgm:spPr/>
    </dgm:pt>
    <dgm:pt modelId="{E73BD34B-B48F-493C-AAD3-7A7FF0695F93}" type="pres">
      <dgm:prSet presAssocID="{8AFCD959-C724-4DA4-9EF6-F5E9E0837444}" presName="bgRect" presStyleLbl="bgShp" presStyleIdx="1" presStyleCnt="3"/>
      <dgm:spPr/>
    </dgm:pt>
    <dgm:pt modelId="{4B4DBE3F-E5A6-4F52-A3E2-84617E1D011E}" type="pres">
      <dgm:prSet presAssocID="{8AFCD959-C724-4DA4-9EF6-F5E9E083744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54CB3FD7-A7C1-4814-9244-1939D4593B2A}" type="pres">
      <dgm:prSet presAssocID="{8AFCD959-C724-4DA4-9EF6-F5E9E0837444}" presName="spaceRect" presStyleCnt="0"/>
      <dgm:spPr/>
    </dgm:pt>
    <dgm:pt modelId="{2BCD967E-9974-449F-9D9A-F69F1910E9DE}" type="pres">
      <dgm:prSet presAssocID="{8AFCD959-C724-4DA4-9EF6-F5E9E0837444}" presName="parTx" presStyleLbl="revTx" presStyleIdx="1" presStyleCnt="3">
        <dgm:presLayoutVars>
          <dgm:chMax val="0"/>
          <dgm:chPref val="0"/>
        </dgm:presLayoutVars>
      </dgm:prSet>
      <dgm:spPr/>
    </dgm:pt>
    <dgm:pt modelId="{06C3CBE3-CC58-4B02-9580-031CDF0A671D}" type="pres">
      <dgm:prSet presAssocID="{42328248-A741-411F-9CA3-676ED861A08C}" presName="sibTrans" presStyleCnt="0"/>
      <dgm:spPr/>
    </dgm:pt>
    <dgm:pt modelId="{2A89C5AF-5868-4C5B-AE37-96F4DD4B9241}" type="pres">
      <dgm:prSet presAssocID="{CB62891C-E387-4251-8D98-F81368EAF56A}" presName="compNode" presStyleCnt="0"/>
      <dgm:spPr/>
    </dgm:pt>
    <dgm:pt modelId="{AFE17DAE-79B5-49B1-A594-96C42AB6D32B}" type="pres">
      <dgm:prSet presAssocID="{CB62891C-E387-4251-8D98-F81368EAF56A}" presName="bgRect" presStyleLbl="bgShp" presStyleIdx="2" presStyleCnt="3"/>
      <dgm:spPr/>
    </dgm:pt>
    <dgm:pt modelId="{6A3E75B7-4B85-4184-8824-00039DF823C0}" type="pres">
      <dgm:prSet presAssocID="{CB62891C-E387-4251-8D98-F81368EAF56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3EA50C73-CCD8-4E9E-B9B0-32BD5DD4BE2C}" type="pres">
      <dgm:prSet presAssocID="{CB62891C-E387-4251-8D98-F81368EAF56A}" presName="spaceRect" presStyleCnt="0"/>
      <dgm:spPr/>
    </dgm:pt>
    <dgm:pt modelId="{FEE9133B-D3EF-439D-8A90-EBB6B28ACD71}" type="pres">
      <dgm:prSet presAssocID="{CB62891C-E387-4251-8D98-F81368EAF56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7CA402B-B95A-449B-9BCA-9393AC698027}" srcId="{69A61CA5-F8ED-4EE7-8C9F-5E2DC2F2D324}" destId="{8AFCD959-C724-4DA4-9EF6-F5E9E0837444}" srcOrd="1" destOrd="0" parTransId="{30A2FABB-D24B-4B64-9848-B9E49C498AE0}" sibTransId="{42328248-A741-411F-9CA3-676ED861A08C}"/>
    <dgm:cxn modelId="{EB16B04D-4172-4C4A-87C0-8BDCFFE24B3E}" srcId="{69A61CA5-F8ED-4EE7-8C9F-5E2DC2F2D324}" destId="{AFDAE5B5-C7D0-4ECA-9BDC-AB97FB76C392}" srcOrd="0" destOrd="0" parTransId="{B9605039-E293-4622-A5E0-6CD8352B2460}" sibTransId="{690C8DBE-D8BA-486F-A259-F275A83A47C5}"/>
    <dgm:cxn modelId="{3C633B66-A603-4D9F-97D0-9E6BA26CC924}" type="presOf" srcId="{8AFCD959-C724-4DA4-9EF6-F5E9E0837444}" destId="{2BCD967E-9974-449F-9D9A-F69F1910E9DE}" srcOrd="0" destOrd="0" presId="urn:microsoft.com/office/officeart/2018/2/layout/IconVerticalSolidList"/>
    <dgm:cxn modelId="{7C21D76E-5608-4D61-AF52-96C363774330}" type="presOf" srcId="{AFDAE5B5-C7D0-4ECA-9BDC-AB97FB76C392}" destId="{FF2B22AA-C93A-4A61-99E9-DDB09A980FC4}" srcOrd="0" destOrd="0" presId="urn:microsoft.com/office/officeart/2018/2/layout/IconVerticalSolidList"/>
    <dgm:cxn modelId="{112CF1A0-5B85-41F2-8E56-9A6353B21D1F}" type="presOf" srcId="{69A61CA5-F8ED-4EE7-8C9F-5E2DC2F2D324}" destId="{B6661A0B-36F9-45E5-B410-28DC45CA98E4}" srcOrd="0" destOrd="0" presId="urn:microsoft.com/office/officeart/2018/2/layout/IconVerticalSolidList"/>
    <dgm:cxn modelId="{81A066B5-A3D8-417C-93E2-B62A7EC42CB4}" type="presOf" srcId="{CB62891C-E387-4251-8D98-F81368EAF56A}" destId="{FEE9133B-D3EF-439D-8A90-EBB6B28ACD71}" srcOrd="0" destOrd="0" presId="urn:microsoft.com/office/officeart/2018/2/layout/IconVerticalSolidList"/>
    <dgm:cxn modelId="{0DB150FC-1DDD-48D8-8EAC-8A7379CABA7E}" srcId="{69A61CA5-F8ED-4EE7-8C9F-5E2DC2F2D324}" destId="{CB62891C-E387-4251-8D98-F81368EAF56A}" srcOrd="2" destOrd="0" parTransId="{4DD86477-FDD8-4591-A173-A398993C8CB4}" sibTransId="{475CE4A0-C11D-4871-96E2-6ADCD53E1FB5}"/>
    <dgm:cxn modelId="{4DC4DF61-6107-484A-AEE0-01A65707155B}" type="presParOf" srcId="{B6661A0B-36F9-45E5-B410-28DC45CA98E4}" destId="{39FE768A-1E86-47E5-BD02-4AC62A78DEB1}" srcOrd="0" destOrd="0" presId="urn:microsoft.com/office/officeart/2018/2/layout/IconVerticalSolidList"/>
    <dgm:cxn modelId="{B3FF949F-33F6-4E5B-AA2F-549E01EEADB3}" type="presParOf" srcId="{39FE768A-1E86-47E5-BD02-4AC62A78DEB1}" destId="{5309CA31-F482-4B2A-8515-3131FF4E7EBC}" srcOrd="0" destOrd="0" presId="urn:microsoft.com/office/officeart/2018/2/layout/IconVerticalSolidList"/>
    <dgm:cxn modelId="{8707E62E-30A8-437A-B33C-DABA760B81F2}" type="presParOf" srcId="{39FE768A-1E86-47E5-BD02-4AC62A78DEB1}" destId="{FBB90155-9E87-4F43-847D-22B82BE6DB8F}" srcOrd="1" destOrd="0" presId="urn:microsoft.com/office/officeart/2018/2/layout/IconVerticalSolidList"/>
    <dgm:cxn modelId="{808BBC17-6A69-4DEA-AAC7-9DC47457AFDD}" type="presParOf" srcId="{39FE768A-1E86-47E5-BD02-4AC62A78DEB1}" destId="{27911530-2653-4F60-BC3B-95C4A41F291E}" srcOrd="2" destOrd="0" presId="urn:microsoft.com/office/officeart/2018/2/layout/IconVerticalSolidList"/>
    <dgm:cxn modelId="{6CAFF764-6E01-4A92-8611-BFD9B1DC6744}" type="presParOf" srcId="{39FE768A-1E86-47E5-BD02-4AC62A78DEB1}" destId="{FF2B22AA-C93A-4A61-99E9-DDB09A980FC4}" srcOrd="3" destOrd="0" presId="urn:microsoft.com/office/officeart/2018/2/layout/IconVerticalSolidList"/>
    <dgm:cxn modelId="{C0BFF2D4-FAC9-475E-A547-F00FA38AAED7}" type="presParOf" srcId="{B6661A0B-36F9-45E5-B410-28DC45CA98E4}" destId="{6CB1FF8D-D076-4AC2-A862-1A3524DF961A}" srcOrd="1" destOrd="0" presId="urn:microsoft.com/office/officeart/2018/2/layout/IconVerticalSolidList"/>
    <dgm:cxn modelId="{30782BA6-F511-400E-8425-C2619DD623AF}" type="presParOf" srcId="{B6661A0B-36F9-45E5-B410-28DC45CA98E4}" destId="{EA6F6447-1BF9-4188-AC3E-F0D1E9B6401D}" srcOrd="2" destOrd="0" presId="urn:microsoft.com/office/officeart/2018/2/layout/IconVerticalSolidList"/>
    <dgm:cxn modelId="{1DBA2EC7-3174-4EAB-B4C1-44C7173433F8}" type="presParOf" srcId="{EA6F6447-1BF9-4188-AC3E-F0D1E9B6401D}" destId="{E73BD34B-B48F-493C-AAD3-7A7FF0695F93}" srcOrd="0" destOrd="0" presId="urn:microsoft.com/office/officeart/2018/2/layout/IconVerticalSolidList"/>
    <dgm:cxn modelId="{C0C2BE75-037E-42D3-B995-4D9B78EF4813}" type="presParOf" srcId="{EA6F6447-1BF9-4188-AC3E-F0D1E9B6401D}" destId="{4B4DBE3F-E5A6-4F52-A3E2-84617E1D011E}" srcOrd="1" destOrd="0" presId="urn:microsoft.com/office/officeart/2018/2/layout/IconVerticalSolidList"/>
    <dgm:cxn modelId="{D32E63BD-987B-4908-870D-6C5AEBC6B5E6}" type="presParOf" srcId="{EA6F6447-1BF9-4188-AC3E-F0D1E9B6401D}" destId="{54CB3FD7-A7C1-4814-9244-1939D4593B2A}" srcOrd="2" destOrd="0" presId="urn:microsoft.com/office/officeart/2018/2/layout/IconVerticalSolidList"/>
    <dgm:cxn modelId="{57FCDAE9-D5DD-4957-A3C5-1402ECECDCA2}" type="presParOf" srcId="{EA6F6447-1BF9-4188-AC3E-F0D1E9B6401D}" destId="{2BCD967E-9974-449F-9D9A-F69F1910E9DE}" srcOrd="3" destOrd="0" presId="urn:microsoft.com/office/officeart/2018/2/layout/IconVerticalSolidList"/>
    <dgm:cxn modelId="{FFC84730-C05E-47BD-A3DC-D16E87D343D6}" type="presParOf" srcId="{B6661A0B-36F9-45E5-B410-28DC45CA98E4}" destId="{06C3CBE3-CC58-4B02-9580-031CDF0A671D}" srcOrd="3" destOrd="0" presId="urn:microsoft.com/office/officeart/2018/2/layout/IconVerticalSolidList"/>
    <dgm:cxn modelId="{F1BD8AEC-5C0E-4F2B-B4E7-C072F22059F6}" type="presParOf" srcId="{B6661A0B-36F9-45E5-B410-28DC45CA98E4}" destId="{2A89C5AF-5868-4C5B-AE37-96F4DD4B9241}" srcOrd="4" destOrd="0" presId="urn:microsoft.com/office/officeart/2018/2/layout/IconVerticalSolidList"/>
    <dgm:cxn modelId="{C65A871E-1A51-4E35-9516-492AE1C7EFE0}" type="presParOf" srcId="{2A89C5AF-5868-4C5B-AE37-96F4DD4B9241}" destId="{AFE17DAE-79B5-49B1-A594-96C42AB6D32B}" srcOrd="0" destOrd="0" presId="urn:microsoft.com/office/officeart/2018/2/layout/IconVerticalSolidList"/>
    <dgm:cxn modelId="{479541CC-DF8C-4DB6-B2B5-D93988A85797}" type="presParOf" srcId="{2A89C5AF-5868-4C5B-AE37-96F4DD4B9241}" destId="{6A3E75B7-4B85-4184-8824-00039DF823C0}" srcOrd="1" destOrd="0" presId="urn:microsoft.com/office/officeart/2018/2/layout/IconVerticalSolidList"/>
    <dgm:cxn modelId="{89CEA55E-8740-45C5-A230-37E443DFE1FB}" type="presParOf" srcId="{2A89C5AF-5868-4C5B-AE37-96F4DD4B9241}" destId="{3EA50C73-CCD8-4E9E-B9B0-32BD5DD4BE2C}" srcOrd="2" destOrd="0" presId="urn:microsoft.com/office/officeart/2018/2/layout/IconVerticalSolidList"/>
    <dgm:cxn modelId="{895B4036-C52E-4727-B78D-49CF747E70CF}" type="presParOf" srcId="{2A89C5AF-5868-4C5B-AE37-96F4DD4B9241}" destId="{FEE9133B-D3EF-439D-8A90-EBB6B28ACD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C3BDD3-D646-412A-8A55-085AB452BA4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7101C73-1794-47E7-AA1E-6CED8E7E4A62}">
      <dgm:prSet/>
      <dgm:spPr/>
      <dgm:t>
        <a:bodyPr/>
        <a:lstStyle/>
        <a:p>
          <a:r>
            <a:rPr lang="en-US"/>
            <a:t>Database</a:t>
          </a:r>
        </a:p>
      </dgm:t>
    </dgm:pt>
    <dgm:pt modelId="{02784B07-332C-4801-B48E-2A2D11D6DF83}" type="parTrans" cxnId="{6237C522-AC33-43C8-A61F-CB8890ADDFAA}">
      <dgm:prSet/>
      <dgm:spPr/>
      <dgm:t>
        <a:bodyPr/>
        <a:lstStyle/>
        <a:p>
          <a:endParaRPr lang="en-US"/>
        </a:p>
      </dgm:t>
    </dgm:pt>
    <dgm:pt modelId="{55762C07-8F4A-4120-B719-EE38CF3D6D7F}" type="sibTrans" cxnId="{6237C522-AC33-43C8-A61F-CB8890ADDFAA}">
      <dgm:prSet/>
      <dgm:spPr/>
      <dgm:t>
        <a:bodyPr/>
        <a:lstStyle/>
        <a:p>
          <a:endParaRPr lang="en-US"/>
        </a:p>
      </dgm:t>
    </dgm:pt>
    <dgm:pt modelId="{CE3C77FE-D530-427B-82EB-38F368B52F42}">
      <dgm:prSet/>
      <dgm:spPr/>
      <dgm:t>
        <a:bodyPr/>
        <a:lstStyle/>
        <a:p>
          <a:r>
            <a:rPr lang="ja-JP"/>
            <a:t>后端微服务</a:t>
          </a:r>
          <a:endParaRPr lang="en-US"/>
        </a:p>
      </dgm:t>
    </dgm:pt>
    <dgm:pt modelId="{A5656240-D47A-469F-BDB5-A4E2CF8B5FA4}" type="parTrans" cxnId="{D09B59A4-2A7D-440C-B1C3-5982CA3DDE1B}">
      <dgm:prSet/>
      <dgm:spPr/>
      <dgm:t>
        <a:bodyPr/>
        <a:lstStyle/>
        <a:p>
          <a:endParaRPr lang="en-US"/>
        </a:p>
      </dgm:t>
    </dgm:pt>
    <dgm:pt modelId="{00DA61B3-568F-40A2-8078-34BDA81DFA93}" type="sibTrans" cxnId="{D09B59A4-2A7D-440C-B1C3-5982CA3DDE1B}">
      <dgm:prSet/>
      <dgm:spPr/>
      <dgm:t>
        <a:bodyPr/>
        <a:lstStyle/>
        <a:p>
          <a:endParaRPr lang="en-US"/>
        </a:p>
      </dgm:t>
    </dgm:pt>
    <dgm:pt modelId="{D1AE802A-A3D2-499C-92B9-4F27176E7C98}">
      <dgm:prSet/>
      <dgm:spPr/>
      <dgm:t>
        <a:bodyPr/>
        <a:lstStyle/>
        <a:p>
          <a:r>
            <a:rPr lang="ja-JP"/>
            <a:t>ElasticSearch</a:t>
          </a:r>
          <a:endParaRPr lang="en-US"/>
        </a:p>
      </dgm:t>
    </dgm:pt>
    <dgm:pt modelId="{B4DD6E71-A7F4-4D9B-9FC2-D75950B303DB}" type="parTrans" cxnId="{F2F7EDC2-64EF-4890-B7C0-F6599B94E163}">
      <dgm:prSet/>
      <dgm:spPr/>
      <dgm:t>
        <a:bodyPr/>
        <a:lstStyle/>
        <a:p>
          <a:endParaRPr lang="en-US"/>
        </a:p>
      </dgm:t>
    </dgm:pt>
    <dgm:pt modelId="{5A3974F0-88E2-49B7-9975-828FD6B17833}" type="sibTrans" cxnId="{F2F7EDC2-64EF-4890-B7C0-F6599B94E163}">
      <dgm:prSet/>
      <dgm:spPr/>
      <dgm:t>
        <a:bodyPr/>
        <a:lstStyle/>
        <a:p>
          <a:endParaRPr lang="en-US"/>
        </a:p>
      </dgm:t>
    </dgm:pt>
    <dgm:pt modelId="{795038F6-EF26-4EF7-B290-2FE793833AF6}" type="pres">
      <dgm:prSet presAssocID="{DCC3BDD3-D646-412A-8A55-085AB452BA4F}" presName="vert0" presStyleCnt="0">
        <dgm:presLayoutVars>
          <dgm:dir/>
          <dgm:animOne val="branch"/>
          <dgm:animLvl val="lvl"/>
        </dgm:presLayoutVars>
      </dgm:prSet>
      <dgm:spPr/>
    </dgm:pt>
    <dgm:pt modelId="{F491A9E0-6DDF-4718-A5F7-AD8C4F839D71}" type="pres">
      <dgm:prSet presAssocID="{D7101C73-1794-47E7-AA1E-6CED8E7E4A62}" presName="thickLine" presStyleLbl="alignNode1" presStyleIdx="0" presStyleCnt="3"/>
      <dgm:spPr/>
    </dgm:pt>
    <dgm:pt modelId="{0E36FC9E-740A-42F1-A819-25800A1F18FD}" type="pres">
      <dgm:prSet presAssocID="{D7101C73-1794-47E7-AA1E-6CED8E7E4A62}" presName="horz1" presStyleCnt="0"/>
      <dgm:spPr/>
    </dgm:pt>
    <dgm:pt modelId="{7CB61E1F-2D33-4443-931E-7A23F7626AF1}" type="pres">
      <dgm:prSet presAssocID="{D7101C73-1794-47E7-AA1E-6CED8E7E4A62}" presName="tx1" presStyleLbl="revTx" presStyleIdx="0" presStyleCnt="3"/>
      <dgm:spPr/>
    </dgm:pt>
    <dgm:pt modelId="{5F700569-EFF9-4016-9D82-BC1F0D34F8C9}" type="pres">
      <dgm:prSet presAssocID="{D7101C73-1794-47E7-AA1E-6CED8E7E4A62}" presName="vert1" presStyleCnt="0"/>
      <dgm:spPr/>
    </dgm:pt>
    <dgm:pt modelId="{E4CEA16D-D858-4ADD-B322-B53FC41740CE}" type="pres">
      <dgm:prSet presAssocID="{CE3C77FE-D530-427B-82EB-38F368B52F42}" presName="thickLine" presStyleLbl="alignNode1" presStyleIdx="1" presStyleCnt="3"/>
      <dgm:spPr/>
    </dgm:pt>
    <dgm:pt modelId="{34EB6780-039B-4C45-A2B5-38996B587741}" type="pres">
      <dgm:prSet presAssocID="{CE3C77FE-D530-427B-82EB-38F368B52F42}" presName="horz1" presStyleCnt="0"/>
      <dgm:spPr/>
    </dgm:pt>
    <dgm:pt modelId="{92AE3F85-7D80-472F-8284-82D93652C76B}" type="pres">
      <dgm:prSet presAssocID="{CE3C77FE-D530-427B-82EB-38F368B52F42}" presName="tx1" presStyleLbl="revTx" presStyleIdx="1" presStyleCnt="3"/>
      <dgm:spPr/>
    </dgm:pt>
    <dgm:pt modelId="{4FF39DDE-AEC5-4757-AC89-C66CF018F644}" type="pres">
      <dgm:prSet presAssocID="{CE3C77FE-D530-427B-82EB-38F368B52F42}" presName="vert1" presStyleCnt="0"/>
      <dgm:spPr/>
    </dgm:pt>
    <dgm:pt modelId="{2D3FB942-5B69-4577-9918-6F6DF0B1606D}" type="pres">
      <dgm:prSet presAssocID="{D1AE802A-A3D2-499C-92B9-4F27176E7C98}" presName="thickLine" presStyleLbl="alignNode1" presStyleIdx="2" presStyleCnt="3"/>
      <dgm:spPr/>
    </dgm:pt>
    <dgm:pt modelId="{721C2528-0872-4DEE-B56C-6771A5583330}" type="pres">
      <dgm:prSet presAssocID="{D1AE802A-A3D2-499C-92B9-4F27176E7C98}" presName="horz1" presStyleCnt="0"/>
      <dgm:spPr/>
    </dgm:pt>
    <dgm:pt modelId="{E7FA93F8-4FB1-46AC-BD5C-19DC85E61639}" type="pres">
      <dgm:prSet presAssocID="{D1AE802A-A3D2-499C-92B9-4F27176E7C98}" presName="tx1" presStyleLbl="revTx" presStyleIdx="2" presStyleCnt="3"/>
      <dgm:spPr/>
    </dgm:pt>
    <dgm:pt modelId="{92574CB2-8572-4DF4-9CDE-6A9E69497444}" type="pres">
      <dgm:prSet presAssocID="{D1AE802A-A3D2-499C-92B9-4F27176E7C98}" presName="vert1" presStyleCnt="0"/>
      <dgm:spPr/>
    </dgm:pt>
  </dgm:ptLst>
  <dgm:cxnLst>
    <dgm:cxn modelId="{6237C522-AC33-43C8-A61F-CB8890ADDFAA}" srcId="{DCC3BDD3-D646-412A-8A55-085AB452BA4F}" destId="{D7101C73-1794-47E7-AA1E-6CED8E7E4A62}" srcOrd="0" destOrd="0" parTransId="{02784B07-332C-4801-B48E-2A2D11D6DF83}" sibTransId="{55762C07-8F4A-4120-B719-EE38CF3D6D7F}"/>
    <dgm:cxn modelId="{2EE10770-AF99-4E92-BB25-C5B68A9CC0C4}" type="presOf" srcId="{DCC3BDD3-D646-412A-8A55-085AB452BA4F}" destId="{795038F6-EF26-4EF7-B290-2FE793833AF6}" srcOrd="0" destOrd="0" presId="urn:microsoft.com/office/officeart/2008/layout/LinedList"/>
    <dgm:cxn modelId="{5983AD7A-B6AC-43AE-AF34-16C5A96C649B}" type="presOf" srcId="{CE3C77FE-D530-427B-82EB-38F368B52F42}" destId="{92AE3F85-7D80-472F-8284-82D93652C76B}" srcOrd="0" destOrd="0" presId="urn:microsoft.com/office/officeart/2008/layout/LinedList"/>
    <dgm:cxn modelId="{D09B59A4-2A7D-440C-B1C3-5982CA3DDE1B}" srcId="{DCC3BDD3-D646-412A-8A55-085AB452BA4F}" destId="{CE3C77FE-D530-427B-82EB-38F368B52F42}" srcOrd="1" destOrd="0" parTransId="{A5656240-D47A-469F-BDB5-A4E2CF8B5FA4}" sibTransId="{00DA61B3-568F-40A2-8078-34BDA81DFA93}"/>
    <dgm:cxn modelId="{F2F7EDC2-64EF-4890-B7C0-F6599B94E163}" srcId="{DCC3BDD3-D646-412A-8A55-085AB452BA4F}" destId="{D1AE802A-A3D2-499C-92B9-4F27176E7C98}" srcOrd="2" destOrd="0" parTransId="{B4DD6E71-A7F4-4D9B-9FC2-D75950B303DB}" sibTransId="{5A3974F0-88E2-49B7-9975-828FD6B17833}"/>
    <dgm:cxn modelId="{AF3EB7C5-EF0F-4AE8-BA0B-B5AAF6D9EC23}" type="presOf" srcId="{D1AE802A-A3D2-499C-92B9-4F27176E7C98}" destId="{E7FA93F8-4FB1-46AC-BD5C-19DC85E61639}" srcOrd="0" destOrd="0" presId="urn:microsoft.com/office/officeart/2008/layout/LinedList"/>
    <dgm:cxn modelId="{5C716ED2-31CB-4543-A97E-F44242AFD03B}" type="presOf" srcId="{D7101C73-1794-47E7-AA1E-6CED8E7E4A62}" destId="{7CB61E1F-2D33-4443-931E-7A23F7626AF1}" srcOrd="0" destOrd="0" presId="urn:microsoft.com/office/officeart/2008/layout/LinedList"/>
    <dgm:cxn modelId="{BBF22990-267C-42EE-AFED-8EDBC557725C}" type="presParOf" srcId="{795038F6-EF26-4EF7-B290-2FE793833AF6}" destId="{F491A9E0-6DDF-4718-A5F7-AD8C4F839D71}" srcOrd="0" destOrd="0" presId="urn:microsoft.com/office/officeart/2008/layout/LinedList"/>
    <dgm:cxn modelId="{F1D90251-DB3D-4A48-8F56-96240C8CB0FE}" type="presParOf" srcId="{795038F6-EF26-4EF7-B290-2FE793833AF6}" destId="{0E36FC9E-740A-42F1-A819-25800A1F18FD}" srcOrd="1" destOrd="0" presId="urn:microsoft.com/office/officeart/2008/layout/LinedList"/>
    <dgm:cxn modelId="{C62B0ABD-34A2-438D-8318-59FE14616B6E}" type="presParOf" srcId="{0E36FC9E-740A-42F1-A819-25800A1F18FD}" destId="{7CB61E1F-2D33-4443-931E-7A23F7626AF1}" srcOrd="0" destOrd="0" presId="urn:microsoft.com/office/officeart/2008/layout/LinedList"/>
    <dgm:cxn modelId="{28F00636-AF13-4F59-B38B-94A2FEEC9C6E}" type="presParOf" srcId="{0E36FC9E-740A-42F1-A819-25800A1F18FD}" destId="{5F700569-EFF9-4016-9D82-BC1F0D34F8C9}" srcOrd="1" destOrd="0" presId="urn:microsoft.com/office/officeart/2008/layout/LinedList"/>
    <dgm:cxn modelId="{8B8608B5-C0C2-4438-BD27-B4183EFE74D1}" type="presParOf" srcId="{795038F6-EF26-4EF7-B290-2FE793833AF6}" destId="{E4CEA16D-D858-4ADD-B322-B53FC41740CE}" srcOrd="2" destOrd="0" presId="urn:microsoft.com/office/officeart/2008/layout/LinedList"/>
    <dgm:cxn modelId="{AED7D05B-AC2F-4835-88C4-831A5BEB9D00}" type="presParOf" srcId="{795038F6-EF26-4EF7-B290-2FE793833AF6}" destId="{34EB6780-039B-4C45-A2B5-38996B587741}" srcOrd="3" destOrd="0" presId="urn:microsoft.com/office/officeart/2008/layout/LinedList"/>
    <dgm:cxn modelId="{9016840B-A016-4A27-ACBC-E54683E9C3D2}" type="presParOf" srcId="{34EB6780-039B-4C45-A2B5-38996B587741}" destId="{92AE3F85-7D80-472F-8284-82D93652C76B}" srcOrd="0" destOrd="0" presId="urn:microsoft.com/office/officeart/2008/layout/LinedList"/>
    <dgm:cxn modelId="{3B99ED2B-7D61-4832-8ED3-4B10795DBF47}" type="presParOf" srcId="{34EB6780-039B-4C45-A2B5-38996B587741}" destId="{4FF39DDE-AEC5-4757-AC89-C66CF018F644}" srcOrd="1" destOrd="0" presId="urn:microsoft.com/office/officeart/2008/layout/LinedList"/>
    <dgm:cxn modelId="{B610AF99-FD06-4627-BFF8-D01D62E0549F}" type="presParOf" srcId="{795038F6-EF26-4EF7-B290-2FE793833AF6}" destId="{2D3FB942-5B69-4577-9918-6F6DF0B1606D}" srcOrd="4" destOrd="0" presId="urn:microsoft.com/office/officeart/2008/layout/LinedList"/>
    <dgm:cxn modelId="{2B484124-643E-40D4-BA1F-6AFCF202F218}" type="presParOf" srcId="{795038F6-EF26-4EF7-B290-2FE793833AF6}" destId="{721C2528-0872-4DEE-B56C-6771A5583330}" srcOrd="5" destOrd="0" presId="urn:microsoft.com/office/officeart/2008/layout/LinedList"/>
    <dgm:cxn modelId="{C8B860A2-F2B3-4D2C-802B-D3FEF523D8EB}" type="presParOf" srcId="{721C2528-0872-4DEE-B56C-6771A5583330}" destId="{E7FA93F8-4FB1-46AC-BD5C-19DC85E61639}" srcOrd="0" destOrd="0" presId="urn:microsoft.com/office/officeart/2008/layout/LinedList"/>
    <dgm:cxn modelId="{06DD11BD-E50E-4BD7-87A5-A69A691E2F7D}" type="presParOf" srcId="{721C2528-0872-4DEE-B56C-6771A5583330}" destId="{92574CB2-8572-4DF4-9CDE-6A9E6949744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50183B-CF17-412D-8ADA-3A4B09B27A3F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AE21CDC-C902-4FC7-9770-2B0B49CA86D6}">
      <dgm:prSet/>
      <dgm:spPr/>
      <dgm:t>
        <a:bodyPr/>
        <a:lstStyle/>
        <a:p>
          <a:r>
            <a:rPr lang="en-US"/>
            <a:t>ETCD </a:t>
          </a:r>
          <a:r>
            <a:rPr lang="ja-JP"/>
            <a:t>服务发现</a:t>
          </a:r>
          <a:endParaRPr lang="en-US"/>
        </a:p>
      </dgm:t>
    </dgm:pt>
    <dgm:pt modelId="{DCFE9669-D7DF-4366-9252-A616639F789A}" type="parTrans" cxnId="{197BCA75-6664-4B42-8995-F7FA9F6B7682}">
      <dgm:prSet/>
      <dgm:spPr/>
      <dgm:t>
        <a:bodyPr/>
        <a:lstStyle/>
        <a:p>
          <a:endParaRPr lang="en-US"/>
        </a:p>
      </dgm:t>
    </dgm:pt>
    <dgm:pt modelId="{F0C6921D-D9EC-462A-A5D0-B1113C193B0A}" type="sibTrans" cxnId="{197BCA75-6664-4B42-8995-F7FA9F6B7682}">
      <dgm:prSet/>
      <dgm:spPr/>
      <dgm:t>
        <a:bodyPr/>
        <a:lstStyle/>
        <a:p>
          <a:endParaRPr lang="en-US"/>
        </a:p>
      </dgm:t>
    </dgm:pt>
    <dgm:pt modelId="{B0089353-565E-4759-AC97-E821ABAED8BF}">
      <dgm:prSet/>
      <dgm:spPr/>
      <dgm:t>
        <a:bodyPr/>
        <a:lstStyle/>
        <a:p>
          <a:r>
            <a:rPr lang="ja-JP"/>
            <a:t>ELK日志管理</a:t>
          </a:r>
          <a:endParaRPr lang="en-US"/>
        </a:p>
      </dgm:t>
    </dgm:pt>
    <dgm:pt modelId="{4AECE4A7-E200-4218-B254-B4FACB617D93}" type="parTrans" cxnId="{2EC63EB3-BFCE-4FA4-A64C-FA37AE0FF579}">
      <dgm:prSet/>
      <dgm:spPr/>
      <dgm:t>
        <a:bodyPr/>
        <a:lstStyle/>
        <a:p>
          <a:endParaRPr lang="en-US"/>
        </a:p>
      </dgm:t>
    </dgm:pt>
    <dgm:pt modelId="{61BEDA59-A38E-4DBF-8EBA-DE8C56D2E6FF}" type="sibTrans" cxnId="{2EC63EB3-BFCE-4FA4-A64C-FA37AE0FF579}">
      <dgm:prSet/>
      <dgm:spPr/>
      <dgm:t>
        <a:bodyPr/>
        <a:lstStyle/>
        <a:p>
          <a:endParaRPr lang="en-US"/>
        </a:p>
      </dgm:t>
    </dgm:pt>
    <dgm:pt modelId="{4B0F7237-FB40-4088-88E6-0C68A037CACD}">
      <dgm:prSet/>
      <dgm:spPr/>
      <dgm:t>
        <a:bodyPr/>
        <a:lstStyle/>
        <a:p>
          <a:r>
            <a:rPr lang="ja-JP"/>
            <a:t>Sentry 异常上报</a:t>
          </a:r>
          <a:endParaRPr lang="en-US"/>
        </a:p>
      </dgm:t>
    </dgm:pt>
    <dgm:pt modelId="{E5C3C26E-F183-410B-A272-3915FA2556F0}" type="parTrans" cxnId="{3683B0D2-F54A-43EE-AD5A-442F79430872}">
      <dgm:prSet/>
      <dgm:spPr/>
      <dgm:t>
        <a:bodyPr/>
        <a:lstStyle/>
        <a:p>
          <a:endParaRPr lang="en-US"/>
        </a:p>
      </dgm:t>
    </dgm:pt>
    <dgm:pt modelId="{06605CBC-E617-494B-A235-29599FF12A86}" type="sibTrans" cxnId="{3683B0D2-F54A-43EE-AD5A-442F79430872}">
      <dgm:prSet/>
      <dgm:spPr/>
      <dgm:t>
        <a:bodyPr/>
        <a:lstStyle/>
        <a:p>
          <a:endParaRPr lang="en-US"/>
        </a:p>
      </dgm:t>
    </dgm:pt>
    <dgm:pt modelId="{8D9B7C1D-5F0E-4E41-B2A4-F050C1E77448}">
      <dgm:prSet/>
      <dgm:spPr/>
      <dgm:t>
        <a:bodyPr/>
        <a:lstStyle/>
        <a:p>
          <a:r>
            <a:rPr lang="ja-JP"/>
            <a:t>Prometheus 指标监控</a:t>
          </a:r>
          <a:endParaRPr lang="en-US"/>
        </a:p>
      </dgm:t>
    </dgm:pt>
    <dgm:pt modelId="{66897944-212D-4A2B-8065-59294E0DC568}" type="parTrans" cxnId="{C009D45D-4AFE-4939-BD51-6E20AF9BCD64}">
      <dgm:prSet/>
      <dgm:spPr/>
      <dgm:t>
        <a:bodyPr/>
        <a:lstStyle/>
        <a:p>
          <a:endParaRPr lang="en-US"/>
        </a:p>
      </dgm:t>
    </dgm:pt>
    <dgm:pt modelId="{5859539B-E017-4E65-AC3C-F8AAE6E4F7EC}" type="sibTrans" cxnId="{C009D45D-4AFE-4939-BD51-6E20AF9BCD64}">
      <dgm:prSet/>
      <dgm:spPr/>
      <dgm:t>
        <a:bodyPr/>
        <a:lstStyle/>
        <a:p>
          <a:endParaRPr lang="en-US"/>
        </a:p>
      </dgm:t>
    </dgm:pt>
    <dgm:pt modelId="{27B7C7B5-EC81-4277-9255-C87439282751}" type="pres">
      <dgm:prSet presAssocID="{3450183B-CF17-412D-8ADA-3A4B09B27A3F}" presName="linear" presStyleCnt="0">
        <dgm:presLayoutVars>
          <dgm:dir/>
          <dgm:animLvl val="lvl"/>
          <dgm:resizeHandles val="exact"/>
        </dgm:presLayoutVars>
      </dgm:prSet>
      <dgm:spPr/>
    </dgm:pt>
    <dgm:pt modelId="{11D8D376-C998-4009-B847-6FD0BCD012F0}" type="pres">
      <dgm:prSet presAssocID="{2AE21CDC-C902-4FC7-9770-2B0B49CA86D6}" presName="parentLin" presStyleCnt="0"/>
      <dgm:spPr/>
    </dgm:pt>
    <dgm:pt modelId="{0991C318-A572-4DF0-A28F-82C127B71CF1}" type="pres">
      <dgm:prSet presAssocID="{2AE21CDC-C902-4FC7-9770-2B0B49CA86D6}" presName="parentLeftMargin" presStyleLbl="node1" presStyleIdx="0" presStyleCnt="4"/>
      <dgm:spPr/>
    </dgm:pt>
    <dgm:pt modelId="{84E3FFCB-0461-4918-B571-AD62378775E1}" type="pres">
      <dgm:prSet presAssocID="{2AE21CDC-C902-4FC7-9770-2B0B49CA86D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9DB5515-E2E4-4A44-AC57-EDD653B4C689}" type="pres">
      <dgm:prSet presAssocID="{2AE21CDC-C902-4FC7-9770-2B0B49CA86D6}" presName="negativeSpace" presStyleCnt="0"/>
      <dgm:spPr/>
    </dgm:pt>
    <dgm:pt modelId="{8CFC3F08-B955-4A47-8735-E595BC872E85}" type="pres">
      <dgm:prSet presAssocID="{2AE21CDC-C902-4FC7-9770-2B0B49CA86D6}" presName="childText" presStyleLbl="conFgAcc1" presStyleIdx="0" presStyleCnt="4">
        <dgm:presLayoutVars>
          <dgm:bulletEnabled val="1"/>
        </dgm:presLayoutVars>
      </dgm:prSet>
      <dgm:spPr/>
    </dgm:pt>
    <dgm:pt modelId="{03D13D1E-6B2F-438D-AB14-197E7B1D6A7B}" type="pres">
      <dgm:prSet presAssocID="{F0C6921D-D9EC-462A-A5D0-B1113C193B0A}" presName="spaceBetweenRectangles" presStyleCnt="0"/>
      <dgm:spPr/>
    </dgm:pt>
    <dgm:pt modelId="{0B797962-7B41-4AEB-96B0-11CEF74C9A71}" type="pres">
      <dgm:prSet presAssocID="{B0089353-565E-4759-AC97-E821ABAED8BF}" presName="parentLin" presStyleCnt="0"/>
      <dgm:spPr/>
    </dgm:pt>
    <dgm:pt modelId="{1CC8D5EB-6C7F-45AE-8FF8-84D79024A151}" type="pres">
      <dgm:prSet presAssocID="{B0089353-565E-4759-AC97-E821ABAED8BF}" presName="parentLeftMargin" presStyleLbl="node1" presStyleIdx="0" presStyleCnt="4"/>
      <dgm:spPr/>
    </dgm:pt>
    <dgm:pt modelId="{20FDDF90-62B1-4358-AB9C-3B7A1E647D1A}" type="pres">
      <dgm:prSet presAssocID="{B0089353-565E-4759-AC97-E821ABAED8B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D6F9412-4E89-4488-8AD6-EB102EE5242E}" type="pres">
      <dgm:prSet presAssocID="{B0089353-565E-4759-AC97-E821ABAED8BF}" presName="negativeSpace" presStyleCnt="0"/>
      <dgm:spPr/>
    </dgm:pt>
    <dgm:pt modelId="{3DA5870B-5CFF-4E25-A360-9195661C2286}" type="pres">
      <dgm:prSet presAssocID="{B0089353-565E-4759-AC97-E821ABAED8BF}" presName="childText" presStyleLbl="conFgAcc1" presStyleIdx="1" presStyleCnt="4">
        <dgm:presLayoutVars>
          <dgm:bulletEnabled val="1"/>
        </dgm:presLayoutVars>
      </dgm:prSet>
      <dgm:spPr/>
    </dgm:pt>
    <dgm:pt modelId="{532B59FB-C682-463C-95B7-842795274B09}" type="pres">
      <dgm:prSet presAssocID="{61BEDA59-A38E-4DBF-8EBA-DE8C56D2E6FF}" presName="spaceBetweenRectangles" presStyleCnt="0"/>
      <dgm:spPr/>
    </dgm:pt>
    <dgm:pt modelId="{FE4E5F51-C363-44A1-A1DD-FBF282D04CE4}" type="pres">
      <dgm:prSet presAssocID="{4B0F7237-FB40-4088-88E6-0C68A037CACD}" presName="parentLin" presStyleCnt="0"/>
      <dgm:spPr/>
    </dgm:pt>
    <dgm:pt modelId="{1EC1D9B0-CD00-44F1-92D6-DA50EEFF8234}" type="pres">
      <dgm:prSet presAssocID="{4B0F7237-FB40-4088-88E6-0C68A037CACD}" presName="parentLeftMargin" presStyleLbl="node1" presStyleIdx="1" presStyleCnt="4"/>
      <dgm:spPr/>
    </dgm:pt>
    <dgm:pt modelId="{794AA50C-E895-41D4-B075-E3DA3D3D6E51}" type="pres">
      <dgm:prSet presAssocID="{4B0F7237-FB40-4088-88E6-0C68A037CAC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A20E898-A97D-469E-A30D-4BDE6E505940}" type="pres">
      <dgm:prSet presAssocID="{4B0F7237-FB40-4088-88E6-0C68A037CACD}" presName="negativeSpace" presStyleCnt="0"/>
      <dgm:spPr/>
    </dgm:pt>
    <dgm:pt modelId="{19619470-BAF3-4841-8DD1-0328EF718409}" type="pres">
      <dgm:prSet presAssocID="{4B0F7237-FB40-4088-88E6-0C68A037CACD}" presName="childText" presStyleLbl="conFgAcc1" presStyleIdx="2" presStyleCnt="4">
        <dgm:presLayoutVars>
          <dgm:bulletEnabled val="1"/>
        </dgm:presLayoutVars>
      </dgm:prSet>
      <dgm:spPr/>
    </dgm:pt>
    <dgm:pt modelId="{FFB0A969-00C8-432A-A6C8-B60C2C53C282}" type="pres">
      <dgm:prSet presAssocID="{06605CBC-E617-494B-A235-29599FF12A86}" presName="spaceBetweenRectangles" presStyleCnt="0"/>
      <dgm:spPr/>
    </dgm:pt>
    <dgm:pt modelId="{F6878C7C-6FDD-4074-BA9B-DC5D755B78FD}" type="pres">
      <dgm:prSet presAssocID="{8D9B7C1D-5F0E-4E41-B2A4-F050C1E77448}" presName="parentLin" presStyleCnt="0"/>
      <dgm:spPr/>
    </dgm:pt>
    <dgm:pt modelId="{374C866D-971B-41B5-98B9-D4AF051E08EF}" type="pres">
      <dgm:prSet presAssocID="{8D9B7C1D-5F0E-4E41-B2A4-F050C1E77448}" presName="parentLeftMargin" presStyleLbl="node1" presStyleIdx="2" presStyleCnt="4"/>
      <dgm:spPr/>
    </dgm:pt>
    <dgm:pt modelId="{C8604105-8924-4FAF-9DD5-C54C717563D6}" type="pres">
      <dgm:prSet presAssocID="{8D9B7C1D-5F0E-4E41-B2A4-F050C1E7744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C6BDABE-0520-40D0-8258-52C9D361F0FC}" type="pres">
      <dgm:prSet presAssocID="{8D9B7C1D-5F0E-4E41-B2A4-F050C1E77448}" presName="negativeSpace" presStyleCnt="0"/>
      <dgm:spPr/>
    </dgm:pt>
    <dgm:pt modelId="{649BE19C-F742-4BA1-B258-6ECC6378EB0A}" type="pres">
      <dgm:prSet presAssocID="{8D9B7C1D-5F0E-4E41-B2A4-F050C1E7744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7781C3C-CD62-42C3-A741-82E4D1171D3C}" type="presOf" srcId="{B0089353-565E-4759-AC97-E821ABAED8BF}" destId="{1CC8D5EB-6C7F-45AE-8FF8-84D79024A151}" srcOrd="0" destOrd="0" presId="urn:microsoft.com/office/officeart/2005/8/layout/list1"/>
    <dgm:cxn modelId="{D8231C45-3835-4A27-860C-B07C66D73165}" type="presOf" srcId="{8D9B7C1D-5F0E-4E41-B2A4-F050C1E77448}" destId="{374C866D-971B-41B5-98B9-D4AF051E08EF}" srcOrd="0" destOrd="0" presId="urn:microsoft.com/office/officeart/2005/8/layout/list1"/>
    <dgm:cxn modelId="{1DE69845-5B08-4203-8247-064413F0C20B}" type="presOf" srcId="{2AE21CDC-C902-4FC7-9770-2B0B49CA86D6}" destId="{0991C318-A572-4DF0-A28F-82C127B71CF1}" srcOrd="0" destOrd="0" presId="urn:microsoft.com/office/officeart/2005/8/layout/list1"/>
    <dgm:cxn modelId="{0EABA549-E3E4-4432-8273-21CD87F6FCD2}" type="presOf" srcId="{4B0F7237-FB40-4088-88E6-0C68A037CACD}" destId="{794AA50C-E895-41D4-B075-E3DA3D3D6E51}" srcOrd="1" destOrd="0" presId="urn:microsoft.com/office/officeart/2005/8/layout/list1"/>
    <dgm:cxn modelId="{C009D45D-4AFE-4939-BD51-6E20AF9BCD64}" srcId="{3450183B-CF17-412D-8ADA-3A4B09B27A3F}" destId="{8D9B7C1D-5F0E-4E41-B2A4-F050C1E77448}" srcOrd="3" destOrd="0" parTransId="{66897944-212D-4A2B-8065-59294E0DC568}" sibTransId="{5859539B-E017-4E65-AC3C-F8AAE6E4F7EC}"/>
    <dgm:cxn modelId="{FB3CEC71-8239-4B6F-AA44-0DB12608232F}" type="presOf" srcId="{4B0F7237-FB40-4088-88E6-0C68A037CACD}" destId="{1EC1D9B0-CD00-44F1-92D6-DA50EEFF8234}" srcOrd="0" destOrd="0" presId="urn:microsoft.com/office/officeart/2005/8/layout/list1"/>
    <dgm:cxn modelId="{F4BD8B72-0804-4402-94FF-390227E00804}" type="presOf" srcId="{B0089353-565E-4759-AC97-E821ABAED8BF}" destId="{20FDDF90-62B1-4358-AB9C-3B7A1E647D1A}" srcOrd="1" destOrd="0" presId="urn:microsoft.com/office/officeart/2005/8/layout/list1"/>
    <dgm:cxn modelId="{197BCA75-6664-4B42-8995-F7FA9F6B7682}" srcId="{3450183B-CF17-412D-8ADA-3A4B09B27A3F}" destId="{2AE21CDC-C902-4FC7-9770-2B0B49CA86D6}" srcOrd="0" destOrd="0" parTransId="{DCFE9669-D7DF-4366-9252-A616639F789A}" sibTransId="{F0C6921D-D9EC-462A-A5D0-B1113C193B0A}"/>
    <dgm:cxn modelId="{C5BD1C7E-01E2-4C4F-82A2-D8425BE537E1}" type="presOf" srcId="{8D9B7C1D-5F0E-4E41-B2A4-F050C1E77448}" destId="{C8604105-8924-4FAF-9DD5-C54C717563D6}" srcOrd="1" destOrd="0" presId="urn:microsoft.com/office/officeart/2005/8/layout/list1"/>
    <dgm:cxn modelId="{2EC63EB3-BFCE-4FA4-A64C-FA37AE0FF579}" srcId="{3450183B-CF17-412D-8ADA-3A4B09B27A3F}" destId="{B0089353-565E-4759-AC97-E821ABAED8BF}" srcOrd="1" destOrd="0" parTransId="{4AECE4A7-E200-4218-B254-B4FACB617D93}" sibTransId="{61BEDA59-A38E-4DBF-8EBA-DE8C56D2E6FF}"/>
    <dgm:cxn modelId="{FE3DBDBB-3706-4179-B0C2-8B44A5E632CF}" type="presOf" srcId="{2AE21CDC-C902-4FC7-9770-2B0B49CA86D6}" destId="{84E3FFCB-0461-4918-B571-AD62378775E1}" srcOrd="1" destOrd="0" presId="urn:microsoft.com/office/officeart/2005/8/layout/list1"/>
    <dgm:cxn modelId="{11E5B8D0-4B57-4AB9-B766-1C9A8F94BCBF}" type="presOf" srcId="{3450183B-CF17-412D-8ADA-3A4B09B27A3F}" destId="{27B7C7B5-EC81-4277-9255-C87439282751}" srcOrd="0" destOrd="0" presId="urn:microsoft.com/office/officeart/2005/8/layout/list1"/>
    <dgm:cxn modelId="{3683B0D2-F54A-43EE-AD5A-442F79430872}" srcId="{3450183B-CF17-412D-8ADA-3A4B09B27A3F}" destId="{4B0F7237-FB40-4088-88E6-0C68A037CACD}" srcOrd="2" destOrd="0" parTransId="{E5C3C26E-F183-410B-A272-3915FA2556F0}" sibTransId="{06605CBC-E617-494B-A235-29599FF12A86}"/>
    <dgm:cxn modelId="{BB1687B6-C2CA-4AB7-A4D0-E2C7F93509A7}" type="presParOf" srcId="{27B7C7B5-EC81-4277-9255-C87439282751}" destId="{11D8D376-C998-4009-B847-6FD0BCD012F0}" srcOrd="0" destOrd="0" presId="urn:microsoft.com/office/officeart/2005/8/layout/list1"/>
    <dgm:cxn modelId="{2D729C03-72E7-4834-AAB5-CBD72560377D}" type="presParOf" srcId="{11D8D376-C998-4009-B847-6FD0BCD012F0}" destId="{0991C318-A572-4DF0-A28F-82C127B71CF1}" srcOrd="0" destOrd="0" presId="urn:microsoft.com/office/officeart/2005/8/layout/list1"/>
    <dgm:cxn modelId="{6A38E3E5-45BF-4724-B67B-28D2D65CD0F4}" type="presParOf" srcId="{11D8D376-C998-4009-B847-6FD0BCD012F0}" destId="{84E3FFCB-0461-4918-B571-AD62378775E1}" srcOrd="1" destOrd="0" presId="urn:microsoft.com/office/officeart/2005/8/layout/list1"/>
    <dgm:cxn modelId="{385A1B82-ACCF-44F9-A229-2505187F747D}" type="presParOf" srcId="{27B7C7B5-EC81-4277-9255-C87439282751}" destId="{B9DB5515-E2E4-4A44-AC57-EDD653B4C689}" srcOrd="1" destOrd="0" presId="urn:microsoft.com/office/officeart/2005/8/layout/list1"/>
    <dgm:cxn modelId="{9A004FE7-1942-40D7-A63E-47E51A4B21A0}" type="presParOf" srcId="{27B7C7B5-EC81-4277-9255-C87439282751}" destId="{8CFC3F08-B955-4A47-8735-E595BC872E85}" srcOrd="2" destOrd="0" presId="urn:microsoft.com/office/officeart/2005/8/layout/list1"/>
    <dgm:cxn modelId="{90F2C14A-9CA4-4031-92DC-85F706BE0BB8}" type="presParOf" srcId="{27B7C7B5-EC81-4277-9255-C87439282751}" destId="{03D13D1E-6B2F-438D-AB14-197E7B1D6A7B}" srcOrd="3" destOrd="0" presId="urn:microsoft.com/office/officeart/2005/8/layout/list1"/>
    <dgm:cxn modelId="{3E07B36D-CB66-4217-B512-2CE99B3C3EE0}" type="presParOf" srcId="{27B7C7B5-EC81-4277-9255-C87439282751}" destId="{0B797962-7B41-4AEB-96B0-11CEF74C9A71}" srcOrd="4" destOrd="0" presId="urn:microsoft.com/office/officeart/2005/8/layout/list1"/>
    <dgm:cxn modelId="{5D1FB9E3-7B25-4B2B-8887-94FAADFC612A}" type="presParOf" srcId="{0B797962-7B41-4AEB-96B0-11CEF74C9A71}" destId="{1CC8D5EB-6C7F-45AE-8FF8-84D79024A151}" srcOrd="0" destOrd="0" presId="urn:microsoft.com/office/officeart/2005/8/layout/list1"/>
    <dgm:cxn modelId="{D585D372-E901-4FBC-8399-88216406848B}" type="presParOf" srcId="{0B797962-7B41-4AEB-96B0-11CEF74C9A71}" destId="{20FDDF90-62B1-4358-AB9C-3B7A1E647D1A}" srcOrd="1" destOrd="0" presId="urn:microsoft.com/office/officeart/2005/8/layout/list1"/>
    <dgm:cxn modelId="{348DB21A-7BF8-4BC9-9456-41539A79CC03}" type="presParOf" srcId="{27B7C7B5-EC81-4277-9255-C87439282751}" destId="{ED6F9412-4E89-4488-8AD6-EB102EE5242E}" srcOrd="5" destOrd="0" presId="urn:microsoft.com/office/officeart/2005/8/layout/list1"/>
    <dgm:cxn modelId="{F9728689-E5CC-47A8-A71D-C335C9AFD972}" type="presParOf" srcId="{27B7C7B5-EC81-4277-9255-C87439282751}" destId="{3DA5870B-5CFF-4E25-A360-9195661C2286}" srcOrd="6" destOrd="0" presId="urn:microsoft.com/office/officeart/2005/8/layout/list1"/>
    <dgm:cxn modelId="{9D96F931-FEFB-4C7D-AB78-51D04D7ED5AB}" type="presParOf" srcId="{27B7C7B5-EC81-4277-9255-C87439282751}" destId="{532B59FB-C682-463C-95B7-842795274B09}" srcOrd="7" destOrd="0" presId="urn:microsoft.com/office/officeart/2005/8/layout/list1"/>
    <dgm:cxn modelId="{61ABB2A8-C5FB-4313-B91E-5C1184C62739}" type="presParOf" srcId="{27B7C7B5-EC81-4277-9255-C87439282751}" destId="{FE4E5F51-C363-44A1-A1DD-FBF282D04CE4}" srcOrd="8" destOrd="0" presId="urn:microsoft.com/office/officeart/2005/8/layout/list1"/>
    <dgm:cxn modelId="{C435F1AC-AD82-4A87-98BD-393C43A51C5F}" type="presParOf" srcId="{FE4E5F51-C363-44A1-A1DD-FBF282D04CE4}" destId="{1EC1D9B0-CD00-44F1-92D6-DA50EEFF8234}" srcOrd="0" destOrd="0" presId="urn:microsoft.com/office/officeart/2005/8/layout/list1"/>
    <dgm:cxn modelId="{1089CD80-1F72-41B5-8BAF-8B1AAF1B92CA}" type="presParOf" srcId="{FE4E5F51-C363-44A1-A1DD-FBF282D04CE4}" destId="{794AA50C-E895-41D4-B075-E3DA3D3D6E51}" srcOrd="1" destOrd="0" presId="urn:microsoft.com/office/officeart/2005/8/layout/list1"/>
    <dgm:cxn modelId="{75D07722-40F6-49CE-A23C-2B1CA9CC6A74}" type="presParOf" srcId="{27B7C7B5-EC81-4277-9255-C87439282751}" destId="{AA20E898-A97D-469E-A30D-4BDE6E505940}" srcOrd="9" destOrd="0" presId="urn:microsoft.com/office/officeart/2005/8/layout/list1"/>
    <dgm:cxn modelId="{6FEDFDEA-A022-4B06-9F63-AF1B0C9E5B2C}" type="presParOf" srcId="{27B7C7B5-EC81-4277-9255-C87439282751}" destId="{19619470-BAF3-4841-8DD1-0328EF718409}" srcOrd="10" destOrd="0" presId="urn:microsoft.com/office/officeart/2005/8/layout/list1"/>
    <dgm:cxn modelId="{84AC7CD3-71C5-4613-A13C-3BC98124E119}" type="presParOf" srcId="{27B7C7B5-EC81-4277-9255-C87439282751}" destId="{FFB0A969-00C8-432A-A6C8-B60C2C53C282}" srcOrd="11" destOrd="0" presId="urn:microsoft.com/office/officeart/2005/8/layout/list1"/>
    <dgm:cxn modelId="{2412FFCC-6CE2-420B-AF1F-9B6102646F16}" type="presParOf" srcId="{27B7C7B5-EC81-4277-9255-C87439282751}" destId="{F6878C7C-6FDD-4074-BA9B-DC5D755B78FD}" srcOrd="12" destOrd="0" presId="urn:microsoft.com/office/officeart/2005/8/layout/list1"/>
    <dgm:cxn modelId="{7B9C7FFA-A58A-41E0-874A-6712F7C9C1B6}" type="presParOf" srcId="{F6878C7C-6FDD-4074-BA9B-DC5D755B78FD}" destId="{374C866D-971B-41B5-98B9-D4AF051E08EF}" srcOrd="0" destOrd="0" presId="urn:microsoft.com/office/officeart/2005/8/layout/list1"/>
    <dgm:cxn modelId="{212F1DD9-126C-4EBA-B79F-4F25F7C18324}" type="presParOf" srcId="{F6878C7C-6FDD-4074-BA9B-DC5D755B78FD}" destId="{C8604105-8924-4FAF-9DD5-C54C717563D6}" srcOrd="1" destOrd="0" presId="urn:microsoft.com/office/officeart/2005/8/layout/list1"/>
    <dgm:cxn modelId="{DD9C7064-B262-490E-A905-0B64E7289078}" type="presParOf" srcId="{27B7C7B5-EC81-4277-9255-C87439282751}" destId="{2C6BDABE-0520-40D0-8258-52C9D361F0FC}" srcOrd="13" destOrd="0" presId="urn:microsoft.com/office/officeart/2005/8/layout/list1"/>
    <dgm:cxn modelId="{6ECCBFE2-8284-42F1-9EB5-BED3102D5146}" type="presParOf" srcId="{27B7C7B5-EC81-4277-9255-C87439282751}" destId="{649BE19C-F742-4BA1-B258-6ECC6378EB0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09CA31-F482-4B2A-8515-3131FF4E7EBC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B90155-9E87-4F43-847D-22B82BE6DB8F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2B22AA-C93A-4A61-99E9-DDB09A980FC4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2500" kern="1200"/>
            <a:t>全栈开发</a:t>
          </a:r>
          <a:endParaRPr lang="en-US" sz="2500" kern="1200"/>
        </a:p>
      </dsp:txBody>
      <dsp:txXfrm>
        <a:off x="1941716" y="718"/>
        <a:ext cx="4571887" cy="1681139"/>
      </dsp:txXfrm>
    </dsp:sp>
    <dsp:sp modelId="{E73BD34B-B48F-493C-AAD3-7A7FF0695F9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4DBE3F-E5A6-4F52-A3E2-84617E1D011E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CD967E-9974-449F-9D9A-F69F1910E9DE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2500" kern="1200"/>
            <a:t>构建发布</a:t>
          </a:r>
          <a:endParaRPr lang="en-US" sz="2500" kern="1200"/>
        </a:p>
      </dsp:txBody>
      <dsp:txXfrm>
        <a:off x="1941716" y="2102143"/>
        <a:ext cx="4571887" cy="1681139"/>
      </dsp:txXfrm>
    </dsp:sp>
    <dsp:sp modelId="{AFE17DAE-79B5-49B1-A594-96C42AB6D32B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3E75B7-4B85-4184-8824-00039DF823C0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E9133B-D3EF-439D-8A90-EBB6B28ACD71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2500" kern="1200"/>
            <a:t>基本运维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91A9E0-6DDF-4718-A5F7-AD8C4F839D71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61E1F-2D33-4443-931E-7A23F7626AF1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t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Database</a:t>
          </a:r>
        </a:p>
      </dsp:txBody>
      <dsp:txXfrm>
        <a:off x="0" y="2492"/>
        <a:ext cx="6492875" cy="1700138"/>
      </dsp:txXfrm>
    </dsp:sp>
    <dsp:sp modelId="{E4CEA16D-D858-4ADD-B322-B53FC41740CE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AE3F85-7D80-472F-8284-82D93652C76B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t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6100" kern="1200"/>
            <a:t>后端微服务</a:t>
          </a:r>
          <a:endParaRPr lang="en-US" sz="6100" kern="1200"/>
        </a:p>
      </dsp:txBody>
      <dsp:txXfrm>
        <a:off x="0" y="1702630"/>
        <a:ext cx="6492875" cy="1700138"/>
      </dsp:txXfrm>
    </dsp:sp>
    <dsp:sp modelId="{2D3FB942-5B69-4577-9918-6F6DF0B1606D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A93F8-4FB1-46AC-BD5C-19DC85E61639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t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6100" kern="1200"/>
            <a:t>ElasticSearch</a:t>
          </a:r>
          <a:endParaRPr lang="en-US" sz="6100" kern="1200"/>
        </a:p>
      </dsp:txBody>
      <dsp:txXfrm>
        <a:off x="0" y="3402769"/>
        <a:ext cx="6492875" cy="17001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FC3F08-B955-4A47-8735-E595BC872E85}">
      <dsp:nvSpPr>
        <dsp:cNvPr id="0" name=""/>
        <dsp:cNvSpPr/>
      </dsp:nvSpPr>
      <dsp:spPr>
        <a:xfrm>
          <a:off x="0" y="428160"/>
          <a:ext cx="6492875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E3FFCB-0461-4918-B571-AD62378775E1}">
      <dsp:nvSpPr>
        <dsp:cNvPr id="0" name=""/>
        <dsp:cNvSpPr/>
      </dsp:nvSpPr>
      <dsp:spPr>
        <a:xfrm>
          <a:off x="324643" y="120"/>
          <a:ext cx="4545012" cy="8560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ETCD </a:t>
          </a:r>
          <a:r>
            <a:rPr lang="ja-JP" sz="2900" kern="1200"/>
            <a:t>服务发现</a:t>
          </a:r>
          <a:endParaRPr lang="en-US" sz="2900" kern="1200"/>
        </a:p>
      </dsp:txBody>
      <dsp:txXfrm>
        <a:off x="366433" y="41910"/>
        <a:ext cx="4461432" cy="772500"/>
      </dsp:txXfrm>
    </dsp:sp>
    <dsp:sp modelId="{3DA5870B-5CFF-4E25-A360-9195661C2286}">
      <dsp:nvSpPr>
        <dsp:cNvPr id="0" name=""/>
        <dsp:cNvSpPr/>
      </dsp:nvSpPr>
      <dsp:spPr>
        <a:xfrm>
          <a:off x="0" y="1743600"/>
          <a:ext cx="6492875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DDF90-62B1-4358-AB9C-3B7A1E647D1A}">
      <dsp:nvSpPr>
        <dsp:cNvPr id="0" name=""/>
        <dsp:cNvSpPr/>
      </dsp:nvSpPr>
      <dsp:spPr>
        <a:xfrm>
          <a:off x="324643" y="1315560"/>
          <a:ext cx="4545012" cy="85608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2900" kern="1200"/>
            <a:t>ELK日志管理</a:t>
          </a:r>
          <a:endParaRPr lang="en-US" sz="2900" kern="1200"/>
        </a:p>
      </dsp:txBody>
      <dsp:txXfrm>
        <a:off x="366433" y="1357350"/>
        <a:ext cx="4461432" cy="772500"/>
      </dsp:txXfrm>
    </dsp:sp>
    <dsp:sp modelId="{19619470-BAF3-4841-8DD1-0328EF718409}">
      <dsp:nvSpPr>
        <dsp:cNvPr id="0" name=""/>
        <dsp:cNvSpPr/>
      </dsp:nvSpPr>
      <dsp:spPr>
        <a:xfrm>
          <a:off x="0" y="3059040"/>
          <a:ext cx="6492875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4AA50C-E895-41D4-B075-E3DA3D3D6E51}">
      <dsp:nvSpPr>
        <dsp:cNvPr id="0" name=""/>
        <dsp:cNvSpPr/>
      </dsp:nvSpPr>
      <dsp:spPr>
        <a:xfrm>
          <a:off x="324643" y="2631000"/>
          <a:ext cx="4545012" cy="85608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2900" kern="1200"/>
            <a:t>Sentry 异常上报</a:t>
          </a:r>
          <a:endParaRPr lang="en-US" sz="2900" kern="1200"/>
        </a:p>
      </dsp:txBody>
      <dsp:txXfrm>
        <a:off x="366433" y="2672790"/>
        <a:ext cx="4461432" cy="772500"/>
      </dsp:txXfrm>
    </dsp:sp>
    <dsp:sp modelId="{649BE19C-F742-4BA1-B258-6ECC6378EB0A}">
      <dsp:nvSpPr>
        <dsp:cNvPr id="0" name=""/>
        <dsp:cNvSpPr/>
      </dsp:nvSpPr>
      <dsp:spPr>
        <a:xfrm>
          <a:off x="0" y="4374479"/>
          <a:ext cx="6492875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04105-8924-4FAF-9DD5-C54C717563D6}">
      <dsp:nvSpPr>
        <dsp:cNvPr id="0" name=""/>
        <dsp:cNvSpPr/>
      </dsp:nvSpPr>
      <dsp:spPr>
        <a:xfrm>
          <a:off x="324643" y="3946440"/>
          <a:ext cx="4545012" cy="8560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2900" kern="1200"/>
            <a:t>Prometheus 指标监控</a:t>
          </a:r>
          <a:endParaRPr lang="en-US" sz="2900" kern="1200"/>
        </a:p>
      </dsp:txBody>
      <dsp:txXfrm>
        <a:off x="366433" y="3988230"/>
        <a:ext cx="4461432" cy="77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81186-139F-4323-A34D-37794B883E93}" type="datetimeFigureOut">
              <a:rPr lang="en"/>
              <a:t>6/2/20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A75BA-61E5-4090-9836-BF3E7B19A78A}" type="slidenum">
              <a:rPr lang="en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67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kibana.test.lenteradana.co.id/app/kibana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ji&#38598;&#25104;https:/sentry.lenteradana.co.id/sentry/credit-app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10.129.103.138:9090/graph?g0.range_input=1h&amp;g0.expr=node_disk_io_now&amp;g0.tab=0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onitor.lenteradana.co.id/grafana/d/avBmyzFWz/configuration-server?orgId=1&amp;from=now-30d&amp;to=now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.test.lenteradana.co.id/view/fe_qa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jenkins.i.airpay.com/view/credit-th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8s.i.shopeecredit.in.th/#/overview?namespace=credit-app-admin-th-live&amp;container=credit-app-admin-node-th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75BA-61E5-4090-9836-BF3E7B19A78A}" type="slidenum">
              <a:rPr lang="en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11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75BA-61E5-4090-9836-BF3E7B19A78A}" type="slidenum">
              <a:rPr lang="en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21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75BA-61E5-4090-9836-BF3E7B19A78A}" type="slidenum">
              <a:rPr lang="en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87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  <a:cs typeface="Calibri"/>
              </a:rPr>
              <a:t>没有银弹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75BA-61E5-4090-9836-BF3E7B19A78A}" type="slidenum">
              <a:rPr lang="en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49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  <a:cs typeface="Calibri"/>
              </a:rPr>
              <a:t>分布式集群架构带来的问题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75BA-61E5-4090-9836-BF3E7B19A78A}" type="slidenum">
              <a:rPr lang="en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75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  <a:cs typeface="Calibri"/>
              </a:rPr>
              <a:t>为什么要用</a:t>
            </a:r>
            <a:r>
              <a:rPr lang="en-US" altLang="ja-JP">
                <a:ea typeface="游ゴシック"/>
                <a:cs typeface="Calibri"/>
              </a:rPr>
              <a:t>  </a:t>
            </a:r>
            <a:r>
              <a:rPr lang="en-US" altLang="ja-JP" err="1">
                <a:ea typeface="游ゴシック"/>
                <a:cs typeface="Calibri"/>
              </a:rPr>
              <a:t>etcd</a:t>
            </a:r>
            <a:r>
              <a:rPr lang="en-US" altLang="ja-JP">
                <a:ea typeface="游ゴシック"/>
                <a:cs typeface="Calibri"/>
              </a:rPr>
              <a:t>?  </a:t>
            </a:r>
            <a:endParaRPr lang="ja-JP" altLang="en-US">
              <a:ea typeface="游ゴシック"/>
              <a:cs typeface="Calibri"/>
            </a:endParaRPr>
          </a:p>
          <a:p>
            <a:r>
              <a:rPr lang="en-US" altLang="ja-JP" err="1">
                <a:ea typeface="游ゴシック"/>
                <a:cs typeface="Calibri"/>
              </a:rPr>
              <a:t>为什么不写死ip</a:t>
            </a:r>
            <a:r>
              <a:rPr lang="en-US" altLang="ja-JP">
                <a:ea typeface="游ゴシック"/>
                <a:cs typeface="Calibri"/>
              </a:rPr>
              <a:t>?</a:t>
            </a:r>
          </a:p>
          <a:p>
            <a:r>
              <a:rPr lang="en-US" altLang="ja-JP">
                <a:ea typeface="游ゴシック"/>
                <a:cs typeface="Calibri"/>
              </a:rPr>
              <a:t>用 </a:t>
            </a:r>
            <a:r>
              <a:rPr lang="en-US" altLang="ja-JP" err="1">
                <a:ea typeface="游ゴシック"/>
                <a:cs typeface="Calibri"/>
              </a:rPr>
              <a:t>dns</a:t>
            </a:r>
            <a:r>
              <a:rPr lang="en-US" altLang="ja-JP">
                <a:ea typeface="游ゴシック"/>
                <a:cs typeface="Calibri"/>
              </a:rPr>
              <a:t> </a:t>
            </a:r>
            <a:r>
              <a:rPr lang="en-US" altLang="ja-JP" err="1">
                <a:ea typeface="游ゴシック"/>
                <a:cs typeface="Calibri"/>
              </a:rPr>
              <a:t>行不行</a:t>
            </a:r>
            <a:r>
              <a:rPr lang="en-US" altLang="ja-JP">
                <a:ea typeface="游ゴシック"/>
                <a:cs typeface="Calibri"/>
              </a:rPr>
              <a:t>?</a:t>
            </a:r>
            <a:endParaRPr lang="en-US" err="1">
              <a:ea typeface="游ゴシック"/>
              <a:cs typeface="Calibri"/>
            </a:endParaRPr>
          </a:p>
          <a:p>
            <a:r>
              <a:rPr lang="ja-JP">
                <a:ea typeface="游ゴシック"/>
              </a:rPr>
              <a:t>扩缩容, </a:t>
            </a:r>
            <a:r>
              <a:rPr lang="ja-JP" altLang="en-US">
                <a:ea typeface="游ゴシック"/>
              </a:rPr>
              <a:t>分布式</a:t>
            </a:r>
            <a:endParaRPr lang="en-US" altLang="ja-JP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75BA-61E5-4090-9836-BF3E7B19A78A}" type="slidenum">
              <a:rPr lang="en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39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75BA-61E5-4090-9836-BF3E7B19A78A}" type="slidenum">
              <a:rPr lang="en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76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  <a:cs typeface="Calibri"/>
              </a:rPr>
              <a:t>为什么需要？</a:t>
            </a:r>
          </a:p>
          <a:p>
            <a:r>
              <a:rPr lang="ja-JP" altLang="en-US">
                <a:ea typeface="游ゴシック"/>
                <a:cs typeface="Calibri"/>
              </a:rPr>
              <a:t>分布式日志管理系统: </a:t>
            </a:r>
            <a:r>
              <a:rPr lang="ja-JP">
                <a:ea typeface="游ゴシック"/>
                <a:hlinkClick r:id="rId3"/>
              </a:rPr>
              <a:t>https://kibana.test.lenteradana.co.id/app/kibana</a:t>
            </a:r>
            <a:endParaRPr 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75BA-61E5-4090-9836-BF3E7B19A78A}" type="slidenum">
              <a:rPr lang="en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38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  <a:cs typeface="Calibri"/>
              </a:rPr>
              <a:t>为什么需要？</a:t>
            </a:r>
          </a:p>
          <a:p>
            <a:r>
              <a:rPr lang="ja-JP" altLang="en-US">
                <a:ea typeface="游ゴシック"/>
                <a:cs typeface="Calibri"/>
              </a:rPr>
              <a:t>集成了一部分的日志功能，指标数据统计</a:t>
            </a:r>
            <a:endParaRPr lang="en-US" altLang="ja-JP">
              <a:ea typeface="游ゴシック"/>
              <a:cs typeface="Calibri"/>
            </a:endParaRPr>
          </a:p>
          <a:p>
            <a:r>
              <a:rPr lang="en-US">
                <a:hlinkClick r:id="rId3"/>
              </a:rPr>
              <a:t>https://sentry.lenteradana.co.id/sentry/credit-app/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75BA-61E5-4090-9836-BF3E7B19A78A}" type="slidenum">
              <a:rPr lang="en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26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  <a:cs typeface="Calibri"/>
              </a:rPr>
              <a:t>为什么需要？</a:t>
            </a:r>
          </a:p>
          <a:p>
            <a:r>
              <a:rPr lang="ja-JP" altLang="en-US">
                <a:ea typeface="游ゴシック"/>
                <a:cs typeface="Calibri"/>
              </a:rPr>
              <a:t>服务存活</a:t>
            </a:r>
            <a:r>
              <a:rPr lang="en-US" altLang="en-US">
                <a:ea typeface="游ゴシック"/>
              </a:rPr>
              <a:t>/</a:t>
            </a:r>
            <a:r>
              <a:rPr lang="ja-JP">
                <a:ea typeface="游ゴシック"/>
              </a:rPr>
              <a:t>假死</a:t>
            </a:r>
            <a:r>
              <a:rPr lang="ja-JP" altLang="en-US">
                <a:ea typeface="游ゴシック"/>
                <a:cs typeface="Calibri"/>
              </a:rPr>
              <a:t>？</a:t>
            </a:r>
          </a:p>
          <a:p>
            <a:r>
              <a:rPr lang="ja-JP" altLang="en-US">
                <a:ea typeface="游ゴシック"/>
                <a:cs typeface="Calibri"/>
              </a:rPr>
              <a:t>指标，前端指标（转化率，uv/pv，支付流失率指标判断故障）</a:t>
            </a:r>
          </a:p>
          <a:p>
            <a:r>
              <a:rPr lang="ja-JP" altLang="en-US">
                <a:ea typeface="游ゴシック"/>
                <a:cs typeface="Calibri"/>
              </a:rPr>
              <a:t>时序数据库存储，无需重新设计复杂</a:t>
            </a:r>
          </a:p>
          <a:p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75BA-61E5-4090-9836-BF3E7B19A78A}" type="slidenum">
              <a:rPr lang="en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9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http://10.129.103.138:9090/graph?g0.range_input=1h&amp;g0.expr=node_disk_io_now&amp;g0.tab=0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75BA-61E5-4090-9836-BF3E7B19A78A}" type="slidenum">
              <a:rPr lang="en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3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75BA-61E5-4090-9836-BF3E7B19A78A}" type="slidenum">
              <a:rPr lang="en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284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</a:rPr>
              <a:t>其他：</a:t>
            </a:r>
            <a:r>
              <a:rPr lang="ja-JP">
                <a:ea typeface="游ゴシック"/>
              </a:rPr>
              <a:t>链路追踪，熔断限流、服务降级，消息队列，</a:t>
            </a:r>
            <a:r>
              <a:rPr lang="ja-JP" altLang="en-US">
                <a:ea typeface="游ゴシック"/>
              </a:rPr>
              <a:t>数仓</a:t>
            </a:r>
            <a:r>
              <a:rPr lang="ja-JP">
                <a:ea typeface="游ゴシック"/>
              </a:rPr>
              <a:t>等等</a:t>
            </a:r>
            <a:endParaRPr lang="ja-JP" altLang="en-US">
              <a:ea typeface="游ゴシック"/>
              <a:cs typeface="Calibri"/>
            </a:endParaRPr>
          </a:p>
          <a:p>
            <a:r>
              <a:rPr lang="ja-JP" altLang="en-US">
                <a:ea typeface="游ゴシック"/>
                <a:cs typeface="Calibri"/>
              </a:rPr>
              <a:t>中场问答环节</a:t>
            </a:r>
            <a:endParaRPr lang="en-US">
              <a:ea typeface="游ゴシック"/>
              <a:cs typeface="Calibri"/>
            </a:endParaRPr>
          </a:p>
          <a:p>
            <a:r>
              <a:rPr lang="en-US">
                <a:hlinkClick r:id="rId3"/>
              </a:rPr>
              <a:t>https://monitor.lenteradana.co.id/grafana/d/avBmyzFWz/configuration-server?orgId=1&amp;from=now-30d&amp;to=now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75BA-61E5-4090-9836-BF3E7B19A78A}" type="slidenum">
              <a:rPr lang="en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20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  <a:cs typeface="Calibri"/>
              </a:rPr>
              <a:t>本质：发文件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75BA-61E5-4090-9836-BF3E7B19A78A}" type="slidenum">
              <a:rPr lang="en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40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  <a:cs typeface="Calibri"/>
              </a:rPr>
              <a:t>简单</a:t>
            </a:r>
          </a:p>
          <a:p>
            <a:r>
              <a:rPr lang="ja-JP" altLang="en-US">
                <a:ea typeface="游ゴシック"/>
                <a:cs typeface="Calibri"/>
              </a:rPr>
              <a:t>问题：不同主机包环境不一样，前端缓存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75BA-61E5-4090-9836-BF3E7B19A78A}" type="slidenum">
              <a:rPr lang="en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40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>
                <a:hlinkClick r:id="rId3"/>
              </a:rPr>
              <a:t>https://jenkins.test.lenteradana.co.id/view/fe_qa/</a:t>
            </a:r>
            <a:endParaRPr lang="en-US"/>
          </a:p>
          <a:p>
            <a:r>
              <a:rPr lang="en-US">
                <a:hlinkClick r:id="rId4"/>
              </a:rPr>
              <a:t>https://jenkins.i.airpay.com/view/credit-th/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75BA-61E5-4090-9836-BF3E7B19A78A}" type="slidenum">
              <a:rPr lang="en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536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  <a:cs typeface="Calibri"/>
              </a:rPr>
              <a:t>在jenkins 上单机构建，环境统一</a:t>
            </a:r>
          </a:p>
          <a:p>
            <a:endParaRPr lang="ja-JP" altLang="en-US">
              <a:ea typeface="游ゴシック"/>
              <a:cs typeface="Calibri"/>
            </a:endParaRPr>
          </a:p>
          <a:p>
            <a:r>
              <a:rPr lang="ja-JP" altLang="en-US">
                <a:ea typeface="游ゴシック"/>
                <a:cs typeface="Calibri"/>
              </a:rPr>
              <a:t>缺点：不同的工程项目需要构建环境不一样</a:t>
            </a:r>
          </a:p>
          <a:p>
            <a:endParaRPr lang="ja-JP" altLang="en-US">
              <a:ea typeface="游ゴシック"/>
              <a:cs typeface="Calibri"/>
            </a:endParaRPr>
          </a:p>
          <a:p>
            <a:endParaRPr lang="ja-JP" altLang="en-US">
              <a:ea typeface="游ゴシック"/>
              <a:cs typeface="Calibri"/>
            </a:endParaRPr>
          </a:p>
          <a:p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75BA-61E5-4090-9836-BF3E7B19A78A}" type="slidenum">
              <a:rPr lang="en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623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  <a:cs typeface="Calibri"/>
              </a:rPr>
              <a:t>构建时环境统一</a:t>
            </a:r>
          </a:p>
          <a:p>
            <a:r>
              <a:rPr lang="ja-JP" altLang="en-US">
                <a:ea typeface="游ゴシック"/>
                <a:cs typeface="Calibri"/>
              </a:rPr>
              <a:t>缺点：Node 运行时环境不一致咋办？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75BA-61E5-4090-9836-BF3E7B19A78A}" type="slidenum">
              <a:rPr lang="en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2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>
              <a:ea typeface="游ゴシック"/>
            </a:endParaRPr>
          </a:p>
          <a:p>
            <a:endParaRPr lang="en-US" altLang="ja-JP">
              <a:ea typeface="游ゴシック"/>
            </a:endParaRPr>
          </a:p>
          <a:p>
            <a:r>
              <a:rPr lang="en-US" altLang="ja-JP">
                <a:ea typeface="游ゴシック"/>
                <a:hlinkClick r:id="rId3"/>
              </a:rPr>
              <a:t>https://k8s.i.shopeecredit.in.th/#/overview?namespace=credit-app-admin-th-live&amp;container=credit-app-admin-node-th</a:t>
            </a:r>
            <a:endParaRPr 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75BA-61E5-4090-9836-BF3E7B19A78A}" type="slidenum">
              <a:rPr lang="en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251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  <a:cs typeface="Calibri"/>
              </a:rPr>
              <a:t>物理机--虚拟机--容器化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75BA-61E5-4090-9836-BF3E7B19A78A}" type="slidenum">
              <a:rPr lang="en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031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  <a:cs typeface="Calibri"/>
              </a:rPr>
              <a:t>机器串联</a:t>
            </a:r>
          </a:p>
          <a:p>
            <a:r>
              <a:rPr lang="ja-JP" altLang="en-US">
                <a:ea typeface="游ゴシック"/>
                <a:cs typeface="Calibri"/>
              </a:rPr>
              <a:t>资源分配，资源管理，故障自愈，自动部署回滚</a:t>
            </a:r>
          </a:p>
          <a:p>
            <a:r>
              <a:rPr lang="ja-JP" altLang="en-US">
                <a:ea typeface="游ゴシック"/>
                <a:cs typeface="Calibri"/>
              </a:rPr>
              <a:t>迁机房，机器环境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75BA-61E5-4090-9836-BF3E7B19A78A}" type="slidenum">
              <a:rPr lang="en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122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  <a:cs typeface="Calibri"/>
              </a:rPr>
              <a:t>为什么</a:t>
            </a:r>
            <a:r>
              <a:rPr lang="ja-JP" b="1"/>
              <a:t>要掌握故障排查能力呢？</a:t>
            </a:r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75BA-61E5-4090-9836-BF3E7B19A78A}" type="slidenum">
              <a:rPr lang="en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4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75BA-61E5-4090-9836-BF3E7B19A78A}" type="slidenum">
              <a:rPr lang="en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80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75BA-61E5-4090-9836-BF3E7B19A78A}" type="slidenum">
              <a:rPr lang="en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40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75BA-61E5-4090-9836-BF3E7B19A78A}" type="slidenum">
              <a:rPr lang="en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52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75BA-61E5-4090-9836-BF3E7B19A78A}" type="slidenum">
              <a:rPr lang="en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15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75BA-61E5-4090-9836-BF3E7B19A78A}" type="slidenum">
              <a:rPr lang="en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80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75BA-61E5-4090-9836-BF3E7B19A78A}" type="slidenum">
              <a:rPr lang="en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92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A75BA-61E5-4090-9836-BF3E7B19A78A}" type="slidenum">
              <a:rPr lang="en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62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csdn.net/zxh19800626/article/details/8501129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3617091-636D-48E6-99DE-863F108C6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Web</a:t>
            </a:r>
            <a:r>
              <a:rPr lang="ja-JP" altLang="en-US">
                <a:solidFill>
                  <a:srgbClr val="FFFFFF"/>
                </a:solidFill>
                <a:ea typeface="ＭＳ Ｐゴシック"/>
                <a:cs typeface="Calibri Light"/>
              </a:rPr>
              <a:t>前端：从全栈到全干</a:t>
            </a:r>
            <a:endParaRPr lang="en-US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solidFill>
                  <a:srgbClr val="FFFFFF"/>
                </a:solidFill>
                <a:ea typeface="ＭＳ Ｐゴシック"/>
                <a:cs typeface="Calibri"/>
              </a:rPr>
              <a:t>By 陈伟钰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F328-8B29-40D0-89FE-8FBB0081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微服务架构 + BFF 的缺点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4A48C-7319-4E18-B964-EC7AA3559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ja-JP" altLang="en-US">
                <a:ea typeface="ＭＳ Ｐゴシック"/>
                <a:cs typeface="Calibri"/>
              </a:rPr>
              <a:t>BFF 中台管理对对客业务的影响</a:t>
            </a:r>
          </a:p>
          <a:p>
            <a:endParaRPr lang="ja-JP" altLang="en-US">
              <a:ea typeface="ＭＳ Ｐゴシック"/>
              <a:cs typeface="Calibri"/>
            </a:endParaRPr>
          </a:p>
          <a:p>
            <a:r>
              <a:rPr lang="ja-JP" altLang="en-US">
                <a:ea typeface="ＭＳ Ｐゴシック"/>
                <a:cs typeface="Calibri"/>
              </a:rPr>
              <a:t>微服务负载过大</a:t>
            </a:r>
          </a:p>
          <a:p>
            <a:r>
              <a:rPr lang="ja-JP" altLang="en-US">
                <a:ea typeface="ＭＳ Ｐゴシック"/>
                <a:cs typeface="Calibri"/>
              </a:rPr>
              <a:t>数据库负载过大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0AC4090-199B-49A3-A980-ED3646593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520" y="1481232"/>
            <a:ext cx="4016415" cy="389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2915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FAF73-D53D-46CF-AB16-48533A15E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微服务架构-Elasticsearch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2C9FF-B572-40FD-8415-86D86AC1EEBB}"/>
              </a:ext>
            </a:extLst>
          </p:cNvPr>
          <p:cNvSpPr txBox="1"/>
          <p:nvPr/>
        </p:nvSpPr>
        <p:spPr>
          <a:xfrm>
            <a:off x="2228850" y="6176963"/>
            <a:ext cx="7734300" cy="317500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2663A6B-BABD-4AD6-8B6A-8F9621D65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27696" y="1474819"/>
            <a:ext cx="6021572" cy="501945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F51B96-8B78-49AE-937E-2E9EBE03B5EF}"/>
              </a:ext>
            </a:extLst>
          </p:cNvPr>
          <p:cNvSpPr txBox="1"/>
          <p:nvPr/>
        </p:nvSpPr>
        <p:spPr>
          <a:xfrm>
            <a:off x="798653" y="2689184"/>
            <a:ext cx="4325072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ja-JP">
                <a:ea typeface="+mn-lt"/>
                <a:cs typeface="+mn-lt"/>
              </a:rPr>
              <a:t>Elasticsearch 是一个</a:t>
            </a:r>
            <a:r>
              <a:rPr lang="ja-JP">
                <a:ea typeface="+mn-lt"/>
                <a:cs typeface="+mn-lt"/>
              </a:rPr>
              <a:t>分布式、高扩展、高实时的搜索与数据分析引擎</a:t>
            </a:r>
            <a:r>
              <a:rPr lang="ja-JP" altLang="en-US">
                <a:ea typeface="+mn-lt"/>
                <a:cs typeface="+mn-lt"/>
              </a:rPr>
              <a:t> 。</a:t>
            </a:r>
            <a:endParaRPr lang="ja-JP" altLang="en-US">
              <a:ea typeface="ＭＳ Ｐゴシック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ja-JP" altLang="en-US">
              <a:ea typeface="ＭＳ Ｐゴシック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ja-JP" altLang="en-US">
              <a:ea typeface="ＭＳ Ｐゴシック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ja-JP" altLang="en-US">
              <a:ea typeface="ＭＳ Ｐゴシック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>
                <a:ea typeface="ＭＳ Ｐゴシック"/>
                <a:cs typeface="Calibri"/>
              </a:rPr>
              <a:t>基于admin后台管理读多写少的特性，</a:t>
            </a:r>
            <a:r>
              <a:rPr lang="ja-JP" altLang="en-US">
                <a:ea typeface="ＭＳ Ｐゴシック"/>
                <a:cs typeface="+mn-lt"/>
              </a:rPr>
              <a:t>可以</a:t>
            </a:r>
            <a:r>
              <a:rPr lang="ja-JP">
                <a:ea typeface="+mn-lt"/>
                <a:cs typeface="+mn-lt"/>
              </a:rPr>
              <a:t>使用ElasticSearch来承载“</a:t>
            </a:r>
            <a:r>
              <a:rPr lang="ja-JP" altLang="en-US">
                <a:ea typeface="+mn-lt"/>
                <a:cs typeface="+mn-lt"/>
              </a:rPr>
              <a:t>读”操作</a:t>
            </a:r>
            <a:r>
              <a:rPr lang="ja-JP">
                <a:ea typeface="+mn-lt"/>
                <a:cs typeface="+mn-lt"/>
              </a:rPr>
              <a:t>的主要压力</a:t>
            </a:r>
            <a:r>
              <a:rPr lang="ja-JP" altLang="en-US">
                <a:ea typeface="+mn-lt"/>
                <a:cs typeface="+mn-lt"/>
              </a:rPr>
              <a:t>。</a:t>
            </a:r>
            <a:endParaRPr lang="ja-JP" altLang="en-US">
              <a:ea typeface="ＭＳ Ｐゴシック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ja-JP" altLang="en-US">
              <a:ea typeface="ＭＳ Ｐゴシック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ja-JP" altLang="en-US">
              <a:ea typeface="ＭＳ Ｐゴシック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ja-JP" altLang="en-US"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683945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02E21C66-CE1A-44AE-A4F8-F75C13548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21" y="158417"/>
            <a:ext cx="11539958" cy="654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4790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64DBD-CE2E-4E6F-AC04-F3701D6BB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Elasticsearch-</a:t>
            </a:r>
            <a:r>
              <a:rPr lang="ja-JP" altLang="en-US">
                <a:cs typeface="Calibri Light"/>
              </a:rPr>
              <a:t>缺点</a:t>
            </a:r>
            <a:endParaRPr lang="ja-JP" altLang="en-US">
              <a:ea typeface="ＭＳ Ｐゴシック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35FA-B943-4839-93AB-A9ABE4892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ea typeface="ＭＳ Ｐゴシック"/>
                <a:cs typeface="Calibri"/>
              </a:rPr>
              <a:t>数据实时性</a:t>
            </a:r>
          </a:p>
          <a:p>
            <a:endParaRPr lang="ja-JP" altLang="en-US">
              <a:ea typeface="ＭＳ Ｐゴシック"/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A4616B7-329F-4BFD-8C6A-0EC563985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551" y="3024396"/>
            <a:ext cx="10032558" cy="197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6130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2D0030-3473-4B35-8614-9FEF8840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286" y="685800"/>
            <a:ext cx="3008352" cy="5105400"/>
          </a:xfrm>
        </p:spPr>
        <p:txBody>
          <a:bodyPr>
            <a:normAutofit/>
          </a:bodyPr>
          <a:lstStyle/>
          <a:p>
            <a:r>
              <a:rPr lang="ja-JP" altLang="en-US" sz="4000">
                <a:solidFill>
                  <a:srgbClr val="FFFFFF"/>
                </a:solidFill>
                <a:ea typeface="ＭＳ Ｐゴシック"/>
                <a:cs typeface="Calibri Light"/>
              </a:rPr>
              <a:t>基础中间件</a:t>
            </a:r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32A3D140-F78B-49B7-B90A-5E034B5CA7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58050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9408902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CD382-8B47-425B-936E-85FC6161D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ETCD </a:t>
            </a:r>
            <a:r>
              <a:rPr lang="ja-JP" altLang="en-US">
                <a:cs typeface="Calibri Light"/>
              </a:rPr>
              <a:t>服务发现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534C0-A561-4A3F-AF74-88671EA0E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ja-JP" altLang="en-US">
                <a:ea typeface="ＭＳ Ｐゴシック"/>
                <a:cs typeface="Calibri"/>
              </a:rPr>
              <a:t>分布式集群应用怎么找到其他服务？</a:t>
            </a:r>
            <a:endParaRPr lang="ja-JP" altLang="en-US">
              <a:ea typeface="ＭＳ Ｐゴシック" panose="020B0600070205080204" pitchFamily="34" charset="-128"/>
              <a:cs typeface="Calibri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A3FB97C-9611-4C45-BEB8-F4140FBD1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793" y="2717141"/>
            <a:ext cx="7064413" cy="345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9540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3">
            <a:extLst>
              <a:ext uri="{FF2B5EF4-FFF2-40B4-BE49-F238E27FC236}">
                <a16:creationId xmlns:a16="http://schemas.microsoft.com/office/drawing/2014/main" id="{53BDFC53-090F-41C0-B3A3-13B4F9BB6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850" y="998375"/>
            <a:ext cx="9886301" cy="471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332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5">
            <a:extLst>
              <a:ext uri="{FF2B5EF4-FFF2-40B4-BE49-F238E27FC236}">
                <a16:creationId xmlns:a16="http://schemas.microsoft.com/office/drawing/2014/main" id="{362F8BEE-27EB-4EA0-8463-CF414CF77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383" b="909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50" name="Freeform: Shape 52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4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2FE1C-2FA1-47A6-BE5D-F46B2E0E2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ja-JP" altLang="en-US" sz="3300">
                <a:ea typeface="ＭＳ Ｐゴシック"/>
                <a:cs typeface="Calibri Light"/>
              </a:rPr>
              <a:t>分布式日志管理-ELK</a:t>
            </a:r>
            <a:endParaRPr lang="en-US" sz="33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B276-6C6C-48A5-A742-451F66B15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42" y="1774372"/>
            <a:ext cx="4062642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ja-JP" altLang="en-US" sz="1800">
                <a:ea typeface="ＭＳ Ｐゴシック"/>
                <a:cs typeface="Calibri"/>
              </a:rPr>
              <a:t>分布式集群架构，</a:t>
            </a:r>
            <a:r>
              <a:rPr lang="ja-JP" sz="1800">
                <a:ea typeface="+mn-lt"/>
                <a:cs typeface="+mn-lt"/>
              </a:rPr>
              <a:t>日志会记录到多个服务器</a:t>
            </a:r>
            <a:r>
              <a:rPr lang="ja-JP" altLang="en-US" sz="1800">
                <a:ea typeface="+mn-lt"/>
                <a:cs typeface="+mn-lt"/>
              </a:rPr>
              <a:t>中，</a:t>
            </a:r>
            <a:endParaRPr lang="en-US" altLang="ja-JP" sz="1800">
              <a:ea typeface="+mn-lt"/>
              <a:cs typeface="+mn-lt"/>
            </a:endParaRPr>
          </a:p>
          <a:p>
            <a:pPr marL="0" indent="0">
              <a:buNone/>
            </a:pPr>
            <a:r>
              <a:rPr lang="ja-JP" altLang="en-US" sz="1800">
                <a:ea typeface="+mn-lt"/>
                <a:cs typeface="+mn-lt"/>
              </a:rPr>
              <a:t>出现</a:t>
            </a:r>
            <a:r>
              <a:rPr lang="ja-JP" sz="1800">
                <a:ea typeface="+mn-lt"/>
                <a:cs typeface="+mn-lt"/>
              </a:rPr>
              <a:t>异常日志时</a:t>
            </a:r>
            <a:r>
              <a:rPr lang="ja-JP" altLang="en-US" sz="1800">
                <a:ea typeface="+mn-lt"/>
                <a:cs typeface="+mn-lt"/>
              </a:rPr>
              <a:t>，</a:t>
            </a:r>
            <a:r>
              <a:rPr lang="ja-JP" sz="1800">
                <a:ea typeface="+mn-lt"/>
                <a:cs typeface="+mn-lt"/>
              </a:rPr>
              <a:t>难以定位到具体的机器</a:t>
            </a:r>
            <a:r>
              <a:rPr lang="ja-JP" altLang="en-US" sz="1800">
                <a:ea typeface="+mn-lt"/>
                <a:cs typeface="+mn-lt"/>
              </a:rPr>
              <a:t>。</a:t>
            </a:r>
            <a:endParaRPr lang="en-US" sz="18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341505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CE21D50-F012-41F6-9D33-64D1C82814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45" r="22828" b="3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1" name="Freeform 49">
            <a:extLst>
              <a:ext uri="{FF2B5EF4-FFF2-40B4-BE49-F238E27FC236}">
                <a16:creationId xmlns:a16="http://schemas.microsoft.com/office/drawing/2014/main" id="{D227D8FB-85E6-4F0E-9F9E-A85A9E7D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335576" y="-399378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10">
            <a:extLst>
              <a:ext uri="{FF2B5EF4-FFF2-40B4-BE49-F238E27FC236}">
                <a16:creationId xmlns:a16="http://schemas.microsoft.com/office/drawing/2014/main" id="{45991BFE-2E28-42F0-ABB2-4AA495629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562" y="0"/>
            <a:ext cx="6097438" cy="5298683"/>
          </a:xfrm>
          <a:custGeom>
            <a:avLst/>
            <a:gdLst>
              <a:gd name="connsiteX0" fmla="*/ 744562 w 6097438"/>
              <a:gd name="connsiteY0" fmla="*/ 0 h 5298683"/>
              <a:gd name="connsiteX1" fmla="*/ 5209260 w 6097438"/>
              <a:gd name="connsiteY1" fmla="*/ 0 h 5298683"/>
              <a:gd name="connsiteX2" fmla="*/ 5384861 w 6097438"/>
              <a:gd name="connsiteY2" fmla="*/ 193210 h 5298683"/>
              <a:gd name="connsiteX3" fmla="*/ 6097438 w 6097438"/>
              <a:gd name="connsiteY3" fmla="*/ 2178155 h 5298683"/>
              <a:gd name="connsiteX4" fmla="*/ 2976911 w 6097438"/>
              <a:gd name="connsiteY4" fmla="*/ 5298683 h 5298683"/>
              <a:gd name="connsiteX5" fmla="*/ 101610 w 6097438"/>
              <a:gd name="connsiteY5" fmla="*/ 3392805 h 5298683"/>
              <a:gd name="connsiteX6" fmla="*/ 0 w 6097438"/>
              <a:gd name="connsiteY6" fmla="*/ 3115184 h 5298683"/>
              <a:gd name="connsiteX7" fmla="*/ 0 w 6097438"/>
              <a:gd name="connsiteY7" fmla="*/ 1241127 h 5298683"/>
              <a:gd name="connsiteX8" fmla="*/ 101610 w 6097438"/>
              <a:gd name="connsiteY8" fmla="*/ 963506 h 5298683"/>
              <a:gd name="connsiteX9" fmla="*/ 568961 w 6097438"/>
              <a:gd name="connsiteY9" fmla="*/ 193210 h 529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7438" h="5298683">
                <a:moveTo>
                  <a:pt x="744562" y="0"/>
                </a:moveTo>
                <a:lnTo>
                  <a:pt x="5209260" y="0"/>
                </a:lnTo>
                <a:lnTo>
                  <a:pt x="5384861" y="193210"/>
                </a:lnTo>
                <a:cubicBezTo>
                  <a:pt x="5830023" y="732621"/>
                  <a:pt x="6097438" y="1424159"/>
                  <a:pt x="6097438" y="2178155"/>
                </a:cubicBezTo>
                <a:cubicBezTo>
                  <a:pt x="6097438" y="3901575"/>
                  <a:pt x="4700330" y="5298683"/>
                  <a:pt x="2976911" y="5298683"/>
                </a:cubicBezTo>
                <a:cubicBezTo>
                  <a:pt x="1684346" y="5298683"/>
                  <a:pt x="575332" y="4512810"/>
                  <a:pt x="101610" y="3392805"/>
                </a:cubicBezTo>
                <a:lnTo>
                  <a:pt x="0" y="3115184"/>
                </a:lnTo>
                <a:lnTo>
                  <a:pt x="0" y="1241127"/>
                </a:lnTo>
                <a:lnTo>
                  <a:pt x="101610" y="963506"/>
                </a:lnTo>
                <a:cubicBezTo>
                  <a:pt x="220041" y="683504"/>
                  <a:pt x="378177" y="424387"/>
                  <a:pt x="568961" y="19321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35D14E-DBB5-4844-AA58-72C62A58A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162" y="425148"/>
            <a:ext cx="4707837" cy="1043409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Sentry </a:t>
            </a:r>
            <a:r>
              <a:rPr lang="ja-JP" altLang="en-US" sz="3600">
                <a:ea typeface="ＭＳ Ｐゴシック"/>
                <a:cs typeface="Calibri Light"/>
              </a:rPr>
              <a:t>异常捕获上报</a:t>
            </a:r>
            <a:endParaRPr lang="en-US" sz="3600">
              <a:ea typeface="ＭＳ Ｐゴシック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C75D2A-1E40-4FEF-A60F-AD818C4A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8163" y="1614309"/>
            <a:ext cx="4435712" cy="24613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z="1800">
                <a:ea typeface="ＭＳ Ｐゴシック"/>
                <a:cs typeface="Calibri"/>
              </a:rPr>
              <a:t>前后端、跨栈适用</a:t>
            </a:r>
          </a:p>
          <a:p>
            <a:r>
              <a:rPr lang="ja-JP" altLang="en-US" sz="1800">
                <a:ea typeface="ＭＳ Ｐゴシック"/>
                <a:cs typeface="Calibri"/>
              </a:rPr>
              <a:t>自定义数据上报</a:t>
            </a:r>
          </a:p>
          <a:p>
            <a:r>
              <a:rPr lang="ja-JP" altLang="en-US" sz="1800">
                <a:ea typeface="ＭＳ Ｐゴシック"/>
                <a:cs typeface="Calibri"/>
              </a:rPr>
              <a:t>上报数据统计</a:t>
            </a:r>
          </a:p>
        </p:txBody>
      </p:sp>
    </p:spTree>
    <p:extLst>
      <p:ext uri="{BB962C8B-B14F-4D97-AF65-F5344CB8AC3E}">
        <p14:creationId xmlns:p14="http://schemas.microsoft.com/office/powerpoint/2010/main" val="1638784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ECBBA-0DED-4509-A420-E526BA596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Prometheus 指标监控与告警</a:t>
            </a:r>
            <a:endParaRPr lang="en-US">
              <a:ea typeface="ＭＳ Ｐゴシック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F6815-A958-4D50-80D0-3C7768573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ea typeface="ＭＳ Ｐゴシック"/>
                <a:cs typeface="Calibri"/>
              </a:rPr>
              <a:t>性能指标</a:t>
            </a:r>
          </a:p>
          <a:p>
            <a:r>
              <a:rPr lang="ja-JP" altLang="en-US">
                <a:ea typeface="ＭＳ Ｐゴシック"/>
                <a:cs typeface="Calibri"/>
              </a:rPr>
              <a:t>业务指标</a:t>
            </a:r>
          </a:p>
          <a:p>
            <a:r>
              <a:rPr lang="ja-JP" altLang="en-US">
                <a:ea typeface="ＭＳ Ｐゴシック"/>
                <a:cs typeface="Calibri"/>
              </a:rPr>
              <a:t>其他指标</a:t>
            </a:r>
          </a:p>
          <a:p>
            <a:endParaRPr lang="ja-JP" altLang="en-US">
              <a:ea typeface="ＭＳ Ｐゴシック"/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197E91A-1ABA-4CAF-9E12-4406FB29D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72" y="3914263"/>
            <a:ext cx="9710056" cy="202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2979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39A22F-3E3E-43D6-84C9-A0E4C932B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ja-JP" altLang="en-US">
                <a:solidFill>
                  <a:srgbClr val="FFFFFF"/>
                </a:solidFill>
                <a:cs typeface="Calibri Light"/>
              </a:rPr>
              <a:t>目录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F89B98A-2836-4938-9D24-511EC89594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63952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548854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7195BBC-65B7-4370-8BE6-065C18910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55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4520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5730069-4E68-45E3-B4FA-0FA2DA040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26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2892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409B6-361B-4D89-BF36-D36579E99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ja-JP" altLang="en-US" sz="4800">
                <a:latin typeface="MS Gothic"/>
                <a:ea typeface="MS Gothic"/>
              </a:rPr>
            </a:br>
            <a:r>
              <a:rPr lang="en-US" altLang="ja-JP" sz="4800" err="1">
                <a:latin typeface="MS Gothic"/>
                <a:ea typeface="ＭＳ Ｐゴシック"/>
                <a:cs typeface="Calibri Light"/>
              </a:rPr>
              <a:t>构建发布</a:t>
            </a:r>
            <a:endParaRPr lang="en-US" altLang="ja-JP" sz="4800">
              <a:latin typeface="MS Gothic"/>
              <a:ea typeface="ＭＳ Ｐゴシック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EE16A-80E2-451F-9DA3-200AE76F3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089" y="2509522"/>
            <a:ext cx="9941319" cy="31246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z="2400">
                <a:ea typeface="ＭＳ Ｐゴシック"/>
                <a:cs typeface="Calibri"/>
              </a:rPr>
              <a:t>脚本发布</a:t>
            </a:r>
          </a:p>
          <a:p>
            <a:r>
              <a:rPr lang="ja-JP" altLang="en-US" sz="2400">
                <a:ea typeface="ＭＳ Ｐゴシック"/>
                <a:cs typeface="Calibri"/>
              </a:rPr>
              <a:t>Jenkins 任务</a:t>
            </a:r>
          </a:p>
          <a:p>
            <a:r>
              <a:rPr lang="ja-JP" altLang="en-US" sz="2400">
                <a:ea typeface="ＭＳ Ｐゴシック"/>
                <a:cs typeface="Calibri"/>
              </a:rPr>
              <a:t>回滚</a:t>
            </a:r>
          </a:p>
          <a:p>
            <a:r>
              <a:rPr lang="ja-JP" altLang="en-US" sz="2400">
                <a:ea typeface="ＭＳ Ｐゴシック"/>
                <a:cs typeface="Calibri"/>
              </a:rPr>
              <a:t>Kubernetes (K8S) </a:t>
            </a:r>
            <a:r>
              <a:rPr lang="ja-JP" sz="2400">
                <a:ea typeface="+mn-lt"/>
                <a:cs typeface="+mn-lt"/>
              </a:rPr>
              <a:t>集群</a:t>
            </a:r>
            <a:endParaRPr lang="ja-JP" altLang="en-US" sz="2400">
              <a:ea typeface="ＭＳ Ｐゴシック"/>
              <a:cs typeface="Calibri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>
            <a:extLst>
              <a:ext uri="{FF2B5EF4-FFF2-40B4-BE49-F238E27FC236}">
                <a16:creationId xmlns:a16="http://schemas.microsoft.com/office/drawing/2014/main" id="{BC5D59A2-E29A-417F-813A-2E8D75157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02" y="2989903"/>
            <a:ext cx="5112139" cy="203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7870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91A5E6-29C1-47D5-8FEF-49266BAFB224}"/>
              </a:ext>
            </a:extLst>
          </p:cNvPr>
          <p:cNvSpPr txBox="1">
            <a:spLocks/>
          </p:cNvSpPr>
          <p:nvPr/>
        </p:nvSpPr>
        <p:spPr>
          <a:xfrm>
            <a:off x="724160" y="365125"/>
            <a:ext cx="10629640" cy="104046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>
                <a:ea typeface="ＭＳ Ｐゴシック"/>
                <a:cs typeface="Calibri Light"/>
              </a:rPr>
              <a:t>构建发布-脚本部署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A10DAB-354D-43D4-88C4-DAD709B10CBE}"/>
              </a:ext>
            </a:extLst>
          </p:cNvPr>
          <p:cNvSpPr txBox="1">
            <a:spLocks/>
          </p:cNvSpPr>
          <p:nvPr/>
        </p:nvSpPr>
        <p:spPr>
          <a:xfrm>
            <a:off x="724930" y="18101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ja-JP" altLang="en-US">
              <a:ea typeface="ＭＳ Ｐゴシック"/>
              <a:cs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0A4160B-1523-46B7-B7A3-4BAFF7729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06" y="2900207"/>
            <a:ext cx="9860604" cy="138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5753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5">
            <a:extLst>
              <a:ext uri="{FF2B5EF4-FFF2-40B4-BE49-F238E27FC236}">
                <a16:creationId xmlns:a16="http://schemas.microsoft.com/office/drawing/2014/main" id="{AAD83763-358C-4DCA-8B07-B21895E9D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" r="2" b="2"/>
          <a:stretch/>
        </p:blipFill>
        <p:spPr>
          <a:xfrm>
            <a:off x="1081750" y="1514671"/>
            <a:ext cx="2796169" cy="3882599"/>
          </a:xfrm>
          <a:prstGeom prst="rect">
            <a:avLst/>
          </a:prstGeom>
        </p:spPr>
      </p:pic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029" y="623275"/>
            <a:ext cx="6570797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CD2D4-F4CE-46BE-A45A-60E3D2A84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659" y="1188637"/>
            <a:ext cx="5642312" cy="1597228"/>
          </a:xfrm>
        </p:spPr>
        <p:txBody>
          <a:bodyPr>
            <a:normAutofit/>
          </a:bodyPr>
          <a:lstStyle/>
          <a:p>
            <a:r>
              <a:rPr lang="en-US" sz="5400">
                <a:cs typeface="Calibri Light"/>
              </a:rPr>
              <a:t>Jenkins</a:t>
            </a:r>
            <a:endParaRPr lang="en-US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B2534-AC36-4F16-AC92-DF537AF8B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5659" y="2591194"/>
            <a:ext cx="5811136" cy="28714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ja-JP" sz="2400">
                <a:ea typeface="+mn-lt"/>
                <a:cs typeface="+mn-lt"/>
              </a:rPr>
              <a:t>可扩展的持续集成、交付(编译、打包、部署)的基于web界面的平台。</a:t>
            </a:r>
            <a:endParaRPr lang="en-US" sz="2400">
              <a:ea typeface="+mn-lt"/>
              <a:cs typeface="+mn-lt"/>
            </a:endParaRPr>
          </a:p>
          <a:p>
            <a:pPr marL="0" indent="0">
              <a:buNone/>
            </a:pPr>
            <a:endParaRPr lang="ja-JP" sz="2400"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构建参数配置</a:t>
            </a:r>
            <a:endParaRPr lang="ja-JP"/>
          </a:p>
          <a:p>
            <a:r>
              <a:rPr lang="ja-JP" altLang="en-US" sz="2400">
                <a:ea typeface="ＭＳ Ｐゴシック"/>
                <a:cs typeface="Calibri"/>
              </a:rPr>
              <a:t>Pipeline 脚本</a:t>
            </a:r>
          </a:p>
          <a:p>
            <a:r>
              <a:rPr lang="ja-JP" sz="2400">
                <a:ea typeface="+mn-lt"/>
                <a:cs typeface="+mn-lt"/>
              </a:rPr>
              <a:t>Webhook</a:t>
            </a:r>
            <a:endParaRPr lang="ja-JP" altLang="en-US" sz="2400"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744852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91A5E6-29C1-47D5-8FEF-49266BAFB224}"/>
              </a:ext>
            </a:extLst>
          </p:cNvPr>
          <p:cNvSpPr txBox="1">
            <a:spLocks/>
          </p:cNvSpPr>
          <p:nvPr/>
        </p:nvSpPr>
        <p:spPr>
          <a:xfrm>
            <a:off x="724160" y="365125"/>
            <a:ext cx="10629640" cy="104046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>
                <a:ea typeface="ＭＳ Ｐゴシック"/>
                <a:cs typeface="Calibri Light"/>
              </a:rPr>
              <a:t>构建发布-jenkins部署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A10DAB-354D-43D4-88C4-DAD709B10CBE}"/>
              </a:ext>
            </a:extLst>
          </p:cNvPr>
          <p:cNvSpPr txBox="1">
            <a:spLocks/>
          </p:cNvSpPr>
          <p:nvPr/>
        </p:nvSpPr>
        <p:spPr>
          <a:xfrm>
            <a:off x="724930" y="18101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ja-JP" altLang="en-US">
              <a:ea typeface="ＭＳ Ｐゴシック"/>
              <a:cs typeface="Calibr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82D3501-1947-4E51-A956-A5B7FC38A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911" y="2900983"/>
            <a:ext cx="9455286" cy="121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6771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91A5E6-29C1-47D5-8FEF-49266BAFB224}"/>
              </a:ext>
            </a:extLst>
          </p:cNvPr>
          <p:cNvSpPr txBox="1">
            <a:spLocks/>
          </p:cNvSpPr>
          <p:nvPr/>
        </p:nvSpPr>
        <p:spPr>
          <a:xfrm>
            <a:off x="724160" y="365125"/>
            <a:ext cx="10629640" cy="104046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>
                <a:ea typeface="ＭＳ Ｐゴシック"/>
                <a:cs typeface="Calibri Light"/>
              </a:rPr>
              <a:t>Docker 容器化构建部署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A10DAB-354D-43D4-88C4-DAD709B10CBE}"/>
              </a:ext>
            </a:extLst>
          </p:cNvPr>
          <p:cNvSpPr txBox="1">
            <a:spLocks/>
          </p:cNvSpPr>
          <p:nvPr/>
        </p:nvSpPr>
        <p:spPr>
          <a:xfrm>
            <a:off x="724930" y="18101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ja-JP" altLang="en-US">
              <a:ea typeface="ＭＳ Ｐゴシック"/>
              <a:cs typeface="Calibri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1B929C66-F8D4-49F1-AD34-E4BCF10A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954" y="2260426"/>
            <a:ext cx="8952689" cy="269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6995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6CBB7C51-829B-4243-9A2F-5EA8A29D7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ECE0A17-721D-47DA-B462-427AB9C65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07B1C03F-70ED-4BE3-AFBC-CD51D4411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AE84050F-F367-4A35-93F5-1397E3C66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">
              <a:extLst>
                <a:ext uri="{FF2B5EF4-FFF2-40B4-BE49-F238E27FC236}">
                  <a16:creationId xmlns:a16="http://schemas.microsoft.com/office/drawing/2014/main" id="{5D88F3A8-CDAB-4D08-8D47-096D7AA34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A2BEFDF5-BD04-4DD8-9671-13817A4D8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ACA74E73-7B97-43C1-BC3B-89DED3F8A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C11D94E0-EFF2-4934-97FD-3E424A25F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">
              <a:extLst>
                <a:ext uri="{FF2B5EF4-FFF2-40B4-BE49-F238E27FC236}">
                  <a16:creationId xmlns:a16="http://schemas.microsoft.com/office/drawing/2014/main" id="{70D5352A-232D-40A3-8A72-4CB6B8277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9E3B6EC6-9A43-43B8-BE95-D12BD1AF3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id="{7B71BA3B-3BFF-4756-B642-C00DA5F4AD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id="{6070AC7F-F9D6-4E73-A95C-9DA3846FD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9DDF2314-3F38-4664-B31D-AEB55882BB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A59AAAEA-0A38-490A-9CBF-F8C79B0A6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7">
              <a:extLst>
                <a:ext uri="{FF2B5EF4-FFF2-40B4-BE49-F238E27FC236}">
                  <a16:creationId xmlns:a16="http://schemas.microsoft.com/office/drawing/2014/main" id="{9AEF5CD7-59EB-48AC-BB37-3EB70C052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8">
              <a:extLst>
                <a:ext uri="{FF2B5EF4-FFF2-40B4-BE49-F238E27FC236}">
                  <a16:creationId xmlns:a16="http://schemas.microsoft.com/office/drawing/2014/main" id="{24602B28-B14A-4724-9665-D2CDC19C9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541E4D23-8098-43A1-9826-246EBF1BB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D164F3ED-DB01-4823-852E-A99B4C264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1">
              <a:extLst>
                <a:ext uri="{FF2B5EF4-FFF2-40B4-BE49-F238E27FC236}">
                  <a16:creationId xmlns:a16="http://schemas.microsoft.com/office/drawing/2014/main" id="{05C52390-6376-4DB5-B289-6B1C5273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2">
              <a:extLst>
                <a:ext uri="{FF2B5EF4-FFF2-40B4-BE49-F238E27FC236}">
                  <a16:creationId xmlns:a16="http://schemas.microsoft.com/office/drawing/2014/main" id="{40ABB3F2-1D59-4F3E-921C-DD7B8D55B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3">
              <a:extLst>
                <a:ext uri="{FF2B5EF4-FFF2-40B4-BE49-F238E27FC236}">
                  <a16:creationId xmlns:a16="http://schemas.microsoft.com/office/drawing/2014/main" id="{88E0EE84-E054-424D-A93B-D6D23AFFF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4">
              <a:extLst>
                <a:ext uri="{FF2B5EF4-FFF2-40B4-BE49-F238E27FC236}">
                  <a16:creationId xmlns:a16="http://schemas.microsoft.com/office/drawing/2014/main" id="{F084CB4C-E741-4E13-AE65-BAB699C6C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5">
              <a:extLst>
                <a:ext uri="{FF2B5EF4-FFF2-40B4-BE49-F238E27FC236}">
                  <a16:creationId xmlns:a16="http://schemas.microsoft.com/office/drawing/2014/main" id="{AA5D2838-70AA-418B-87DF-83A903E79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08DA454-A7F1-451C-B515-495788249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96FE467-34A9-4910-A7C5-6B92891F24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22">
              <a:extLst>
                <a:ext uri="{FF2B5EF4-FFF2-40B4-BE49-F238E27FC236}">
                  <a16:creationId xmlns:a16="http://schemas.microsoft.com/office/drawing/2014/main" id="{01A2AF91-EF78-4611-8AF7-C1B45269F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C7115C0-C409-41DC-96F1-B784C5E37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7CD2D4-F4CE-46BE-A45A-60E3D2A84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FFFFFE"/>
                </a:solidFill>
                <a:ea typeface="+mj-lt"/>
                <a:cs typeface="+mj-lt"/>
              </a:rPr>
              <a:t>Kubernetes </a:t>
            </a:r>
            <a:endParaRPr lang="en-US" sz="3600">
              <a:solidFill>
                <a:srgbClr val="FFFFFE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B2534-AC36-4F16-AC92-DF537AF8B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797594"/>
            <a:ext cx="6281873" cy="23933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ja-JP" altLang="en-US" sz="240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Docker 容器化部署</a:t>
            </a:r>
            <a:endParaRPr lang="ja-JP" sz="2400">
              <a:ea typeface="ＭＳ Ｐゴシック"/>
              <a:cs typeface="Calibri"/>
            </a:endParaRPr>
          </a:p>
          <a:p>
            <a:r>
              <a:rPr lang="ja-JP" altLang="en-US" sz="2400">
                <a:ea typeface="ＭＳ Ｐゴシック"/>
                <a:cs typeface="Calibri"/>
              </a:rPr>
              <a:t>服务器集群管理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E4A42E0-EF5F-4494-B39B-3DB7D0475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265" y="3667039"/>
            <a:ext cx="6269016" cy="2376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9B6334F-3A74-4098-8988-8778DE00E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490" y="3838822"/>
            <a:ext cx="5669133" cy="2059785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27615965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868719B5-34B4-42A3-9988-30E916EC6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7" y="2280277"/>
            <a:ext cx="10791026" cy="3976953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D46F18-415B-4398-915A-DF0D86C2BABB}"/>
              </a:ext>
            </a:extLst>
          </p:cNvPr>
          <p:cNvSpPr txBox="1"/>
          <p:nvPr/>
        </p:nvSpPr>
        <p:spPr>
          <a:xfrm>
            <a:off x="292360" y="328645"/>
            <a:ext cx="551128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cs typeface="Calibri"/>
              </a:rPr>
              <a:t>Docker </a:t>
            </a:r>
            <a:r>
              <a:rPr lang="ja-JP" altLang="en-US" sz="4400">
                <a:ea typeface="ＭＳ Ｐゴシック"/>
                <a:cs typeface="Calibri"/>
              </a:rPr>
              <a:t>容器化部署</a:t>
            </a:r>
            <a:endParaRPr lang="en-US" sz="4400">
              <a:ea typeface="ＭＳ Ｐゴシック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92E9A9-0164-4D33-ACB1-372789704796}"/>
              </a:ext>
            </a:extLst>
          </p:cNvPr>
          <p:cNvSpPr txBox="1"/>
          <p:nvPr/>
        </p:nvSpPr>
        <p:spPr>
          <a:xfrm>
            <a:off x="893666" y="1567543"/>
            <a:ext cx="274320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ja-JP" altLang="en-US" sz="2400">
                <a:ea typeface="ＭＳ Ｐゴシック"/>
                <a:cs typeface="Calibri"/>
              </a:rPr>
              <a:t>环境隔离</a:t>
            </a:r>
          </a:p>
          <a:p>
            <a:pPr marL="285750" indent="-285750">
              <a:buFont typeface="Arial"/>
              <a:buChar char="•"/>
            </a:pPr>
            <a:r>
              <a:rPr lang="ja-JP" altLang="en-US" sz="2400">
                <a:ea typeface="ＭＳ Ｐゴシック"/>
                <a:cs typeface="Calibri"/>
              </a:rPr>
              <a:t>轻量化</a:t>
            </a:r>
          </a:p>
          <a:p>
            <a:pPr marL="285750" indent="-285750">
              <a:buFont typeface="Arial"/>
              <a:buChar char="•"/>
            </a:pPr>
            <a:endParaRPr lang="ja-JP" altLang="en-US"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043966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D46F18-415B-4398-915A-DF0D86C2BABB}"/>
              </a:ext>
            </a:extLst>
          </p:cNvPr>
          <p:cNvSpPr txBox="1"/>
          <p:nvPr/>
        </p:nvSpPr>
        <p:spPr>
          <a:xfrm>
            <a:off x="292360" y="328645"/>
            <a:ext cx="551128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4400">
                <a:ea typeface="ＭＳ Ｐゴシック"/>
                <a:cs typeface="Calibri"/>
              </a:rPr>
              <a:t>K8S 集群管理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F70F2AE-FF56-4161-B7CB-612B9A497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80" y="3000714"/>
            <a:ext cx="10477241" cy="2235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5C0392-BE73-4BA2-9F60-9D7D42A5C23F}"/>
              </a:ext>
            </a:extLst>
          </p:cNvPr>
          <p:cNvSpPr txBox="1"/>
          <p:nvPr/>
        </p:nvSpPr>
        <p:spPr>
          <a:xfrm>
            <a:off x="857380" y="1567543"/>
            <a:ext cx="102595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ＭＳ Ｐゴシック"/>
                <a:cs typeface="Calibri"/>
              </a:rPr>
              <a:t>分布式集群的 N 多个</a:t>
            </a:r>
            <a:r>
              <a:rPr lang="ja-JP" sz="2400">
                <a:ea typeface="ＭＳ Ｐゴシック"/>
                <a:cs typeface="Calibri"/>
              </a:rPr>
              <a:t>容器</a:t>
            </a:r>
            <a:r>
              <a:rPr lang="ja-JP" sz="2400">
                <a:ea typeface="+mn-lt"/>
                <a:cs typeface="+mn-lt"/>
              </a:rPr>
              <a:t>化应用，</a:t>
            </a:r>
            <a:r>
              <a:rPr lang="ja-JP" altLang="en-US" sz="2400">
                <a:ea typeface="+mn-lt"/>
                <a:cs typeface="+mn-lt"/>
              </a:rPr>
              <a:t>要怎么管理以及资源调度？</a:t>
            </a:r>
            <a:endParaRPr lang="ja-JP" altLang="en-US" sz="2400"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801295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409B6-361B-4D89-BF36-D36579E99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ja-JP" altLang="en-US" sz="4800"/>
            </a:br>
            <a:r>
              <a:rPr lang="en-US" altLang="ja-JP" sz="4800">
                <a:ea typeface="ＭＳ Ｐゴシック"/>
              </a:rPr>
              <a:t>Backend for Frontend</a:t>
            </a:r>
            <a:endParaRPr lang="en-US" sz="4800">
              <a:ea typeface="ＭＳ Ｐゴシック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EE16A-80E2-451F-9DA3-200AE76F3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089" y="2509522"/>
            <a:ext cx="9941319" cy="3124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ja-JP" altLang="en-US" sz="2400">
                <a:ea typeface="ＭＳ Ｐゴシック"/>
              </a:rPr>
              <a:t>服务于前端的后端，数据聚合层</a:t>
            </a:r>
            <a:endParaRPr lang="en-US" altLang="ja-JP" sz="2400"/>
          </a:p>
          <a:p>
            <a:r>
              <a:rPr lang="ja-JP" altLang="en-US" sz="2400">
                <a:ea typeface="ＭＳ Ｐゴシック"/>
                <a:cs typeface="Calibri"/>
              </a:rPr>
              <a:t>数据源</a:t>
            </a:r>
          </a:p>
          <a:p>
            <a:r>
              <a:rPr lang="ja-JP" altLang="en-US" sz="2400">
                <a:ea typeface="ＭＳ Ｐゴシック"/>
                <a:cs typeface="Calibri"/>
              </a:rPr>
              <a:t>基础中间件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>
            <a:extLst>
              <a:ext uri="{FF2B5EF4-FFF2-40B4-BE49-F238E27FC236}">
                <a16:creationId xmlns:a16="http://schemas.microsoft.com/office/drawing/2014/main" id="{68498DBA-DF73-4142-8EAC-45D1C4CFB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0" y="2767330"/>
            <a:ext cx="5694680" cy="287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1526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D46F18-415B-4398-915A-DF0D86C2BABB}"/>
              </a:ext>
            </a:extLst>
          </p:cNvPr>
          <p:cNvSpPr txBox="1"/>
          <p:nvPr/>
        </p:nvSpPr>
        <p:spPr>
          <a:xfrm>
            <a:off x="292360" y="328645"/>
            <a:ext cx="551128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4400">
                <a:ea typeface="ＭＳ Ｐゴシック"/>
                <a:cs typeface="Calibri"/>
              </a:rPr>
              <a:t>K8S 集群管理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1F454D8-DBD6-4F51-9A77-D21FDEACE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931" y="1219021"/>
            <a:ext cx="9932953" cy="489685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449CEF4-4168-4295-8EBA-2CF452475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073" y="1260766"/>
            <a:ext cx="10150668" cy="497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49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409B6-361B-4D89-BF36-D36579E99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ja-JP" altLang="en-US" sz="4800">
                <a:latin typeface="MS Gothic"/>
                <a:ea typeface="MS Gothic"/>
              </a:rPr>
            </a:br>
            <a:r>
              <a:rPr lang="en-US" altLang="ja-JP" sz="4800">
                <a:latin typeface="MS Gothic"/>
                <a:ea typeface="ＭＳ Ｐゴシック"/>
                <a:cs typeface="Calibri Light"/>
              </a:rPr>
              <a:t>基本运维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EE16A-80E2-451F-9DA3-200AE76F3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089" y="2509522"/>
            <a:ext cx="9941319" cy="3124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ja-JP" altLang="en-US" sz="2400">
                <a:ea typeface="ＭＳ Ｐゴシック"/>
                <a:cs typeface="Calibri"/>
              </a:rPr>
              <a:t>基本故障排查能力</a:t>
            </a:r>
          </a:p>
          <a:p>
            <a:pPr marL="342900" indent="-342900"/>
            <a:r>
              <a:rPr lang="ja-JP" altLang="en-US" sz="2400">
                <a:ea typeface="ＭＳ Ｐゴシック"/>
                <a:cs typeface="Calibri"/>
              </a:rPr>
              <a:t>开发时</a:t>
            </a:r>
          </a:p>
          <a:p>
            <a:pPr marL="342900" indent="-342900"/>
            <a:r>
              <a:rPr lang="ja-JP" altLang="en-US" sz="2400">
                <a:ea typeface="ＭＳ Ｐゴシック"/>
                <a:cs typeface="Calibri"/>
              </a:rPr>
              <a:t>构建发布时</a:t>
            </a:r>
          </a:p>
          <a:p>
            <a:pPr marL="342900" indent="-342900"/>
            <a:r>
              <a:rPr lang="ja-JP" altLang="en-US" sz="2400">
                <a:ea typeface="ＭＳ Ｐゴシック"/>
                <a:cs typeface="Calibri"/>
              </a:rPr>
              <a:t>上线时</a:t>
            </a:r>
          </a:p>
          <a:p>
            <a:pPr marL="342900" indent="-342900"/>
            <a:r>
              <a:rPr lang="ja-JP" altLang="en-US" sz="2400">
                <a:ea typeface="ＭＳ Ｐゴシック"/>
                <a:cs typeface="Calibri"/>
              </a:rPr>
              <a:t>运行时</a:t>
            </a:r>
          </a:p>
          <a:p>
            <a:pPr marL="0" indent="0">
              <a:buNone/>
            </a:pPr>
            <a:endParaRPr lang="ja-JP" altLang="en-US" sz="2400">
              <a:ea typeface="ＭＳ Ｐゴシック"/>
              <a:cs typeface="Calibri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9">
            <a:extLst>
              <a:ext uri="{FF2B5EF4-FFF2-40B4-BE49-F238E27FC236}">
                <a16:creationId xmlns:a16="http://schemas.microsoft.com/office/drawing/2014/main" id="{37F91F35-A253-417B-B350-043CD691E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669" y="2853086"/>
            <a:ext cx="2743200" cy="295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7374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6AA3ED-25B0-49AA-85B1-B775E6270AD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>
                <a:ea typeface="ＭＳ Ｐゴシック"/>
                <a:cs typeface="Calibri Light"/>
              </a:rPr>
              <a:t>常见问题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3E3B95-D726-499D-8B92-C1C7C89C7AE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>
                <a:ea typeface="ＭＳ Ｐゴシック"/>
                <a:cs typeface="Calibri"/>
              </a:rPr>
              <a:t>开发时</a:t>
            </a:r>
          </a:p>
          <a:p>
            <a:r>
              <a:rPr lang="ja-JP" altLang="en-US">
                <a:ea typeface="ＭＳ Ｐゴシック"/>
                <a:cs typeface="Calibri"/>
              </a:rPr>
              <a:t>网络隔离</a:t>
            </a:r>
          </a:p>
          <a:p>
            <a:r>
              <a:rPr lang="ja-JP" altLang="en-US">
                <a:ea typeface="ＭＳ Ｐゴシック"/>
                <a:cs typeface="Calibri"/>
              </a:rPr>
              <a:t>依赖服务异常</a:t>
            </a:r>
          </a:p>
          <a:p>
            <a:endParaRPr lang="ja-JP" altLang="en-US">
              <a:ea typeface="ＭＳ Ｐゴシック"/>
              <a:cs typeface="Calibri"/>
            </a:endParaRPr>
          </a:p>
          <a:p>
            <a:endParaRPr lang="ja-JP" altLang="en-US">
              <a:ea typeface="ＭＳ Ｐゴシック"/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>
                <a:ea typeface="ＭＳ Ｐゴシック"/>
                <a:cs typeface="Calibri"/>
              </a:rPr>
              <a:t>构建发布时</a:t>
            </a:r>
          </a:p>
          <a:p>
            <a:r>
              <a:rPr lang="ja-JP" altLang="en-US">
                <a:ea typeface="ＭＳ Ｐゴシック"/>
                <a:cs typeface="Calibri"/>
              </a:rPr>
              <a:t>构建异常</a:t>
            </a:r>
          </a:p>
          <a:p>
            <a:r>
              <a:rPr lang="ja-JP" altLang="en-US">
                <a:ea typeface="ＭＳ Ｐゴシック"/>
                <a:cs typeface="Calibri"/>
              </a:rPr>
              <a:t>发布异常</a:t>
            </a:r>
            <a:endParaRPr lang="ja-JP" altLang="en-US" b="1">
              <a:ea typeface="ＭＳ Ｐゴシック"/>
              <a:cs typeface="Calibri" panose="020F0502020204030204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ja-JP" altLang="en-US">
              <a:ea typeface="ＭＳ Ｐゴシック"/>
              <a:cs typeface="Calibri" panose="020F0502020204030204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F6E359F-4AC3-4981-BB8B-C1735CBFDB87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>
                <a:ea typeface="+mn-lt"/>
                <a:cs typeface="+mn-lt"/>
              </a:rPr>
              <a:t>上线时</a:t>
            </a:r>
          </a:p>
          <a:p>
            <a:r>
              <a:rPr lang="ja-JP" altLang="en-US">
                <a:ea typeface="ＭＳ Ｐゴシック"/>
                <a:cs typeface="Calibri"/>
              </a:rPr>
              <a:t>CheckList</a:t>
            </a:r>
            <a:endParaRPr lang="ja-JP" altLang="en-US">
              <a:ea typeface="ＭＳ Ｐゴシック" panose="020B0600070205080204" pitchFamily="34" charset="-128"/>
              <a:cs typeface="Calibri"/>
            </a:endParaRPr>
          </a:p>
          <a:p>
            <a:r>
              <a:rPr lang="ja-JP">
                <a:ea typeface="+mn-lt"/>
                <a:cs typeface="+mn-lt"/>
              </a:rPr>
              <a:t>网络环境</a:t>
            </a:r>
          </a:p>
          <a:p>
            <a:endParaRPr lang="ja-JP">
              <a:ea typeface="+mn-lt"/>
              <a:cs typeface="+mn-lt"/>
            </a:endParaRPr>
          </a:p>
          <a:p>
            <a:endParaRPr lang="ja-JP" altLang="en-US">
              <a:ea typeface="+mn-lt"/>
              <a:cs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/>
              <a:t>运行时</a:t>
            </a:r>
          </a:p>
          <a:p>
            <a:r>
              <a:rPr lang="ja-JP" altLang="en-US">
                <a:ea typeface="+mn-lt"/>
                <a:cs typeface="+mn-lt"/>
              </a:rPr>
              <a:t>资源问题（CPU/内存/磁盘/fd）</a:t>
            </a:r>
          </a:p>
        </p:txBody>
      </p:sp>
    </p:spTree>
    <p:extLst>
      <p:ext uri="{BB962C8B-B14F-4D97-AF65-F5344CB8AC3E}">
        <p14:creationId xmlns:p14="http://schemas.microsoft.com/office/powerpoint/2010/main" val="94191569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60E362B-2347-4D9A-A102-6133F96E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62" y="1334320"/>
            <a:ext cx="11150943" cy="41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23761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70BA5E8-1859-4891-A5CF-FB7562CF7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28" y="643466"/>
            <a:ext cx="8377544" cy="5571067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7145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EB4E3FA-12B4-48D3-B030-96308871E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ja-JP" altLang="en-US" sz="4000">
                <a:solidFill>
                  <a:srgbClr val="FFFFFF"/>
                </a:solidFill>
                <a:cs typeface="Calibri Light"/>
              </a:rPr>
              <a:t>数据源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49F26BE2-3EA0-4B46-A042-734713CC94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6877187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3458644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91A5E6-29C1-47D5-8FEF-49266BAFB22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>
                <a:ea typeface="ＭＳ Ｐゴシック"/>
                <a:cs typeface="Calibri Light"/>
              </a:rPr>
              <a:t>单体服务架构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A10DAB-354D-43D4-88C4-DAD709B10CBE}"/>
              </a:ext>
            </a:extLst>
          </p:cNvPr>
          <p:cNvSpPr txBox="1">
            <a:spLocks/>
          </p:cNvSpPr>
          <p:nvPr/>
        </p:nvSpPr>
        <p:spPr>
          <a:xfrm>
            <a:off x="724930" y="18101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>
                <a:ea typeface="ＭＳ Ｐゴシック"/>
                <a:cs typeface="Calibri"/>
              </a:rPr>
              <a:t>缺点：</a:t>
            </a:r>
          </a:p>
          <a:p>
            <a:pPr marL="0" indent="0">
              <a:buNone/>
            </a:pPr>
            <a:endParaRPr lang="ja-JP" altLang="en-US">
              <a:ea typeface="ＭＳ Ｐゴシック"/>
              <a:cs typeface="Calibri"/>
            </a:endParaRPr>
          </a:p>
          <a:p>
            <a:r>
              <a:rPr lang="ja-JP" altLang="en-US">
                <a:ea typeface="ＭＳ Ｐゴシック"/>
                <a:cs typeface="Calibri"/>
              </a:rPr>
              <a:t>功能越来越复杂，代码耦合严重</a:t>
            </a:r>
          </a:p>
          <a:p>
            <a:r>
              <a:rPr lang="ja-JP" altLang="en-US">
                <a:ea typeface="ＭＳ Ｐゴシック"/>
                <a:cs typeface="Calibri"/>
              </a:rPr>
              <a:t>单个服务器资源有限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3873D5D-5133-43A3-8901-04DB7B10D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318" y="1921784"/>
            <a:ext cx="5791200" cy="374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3880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91A5E6-29C1-47D5-8FEF-49266BAFB22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>
                <a:ea typeface="+mj-lt"/>
                <a:cs typeface="+mj-lt"/>
              </a:rPr>
              <a:t>微服务架构</a:t>
            </a:r>
          </a:p>
          <a:p>
            <a:endParaRPr lang="ja-JP" altLang="en-US">
              <a:ea typeface="ＭＳ Ｐゴシック"/>
              <a:cs typeface="Calibri Ligh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A10DAB-354D-43D4-88C4-DAD709B10CBE}"/>
              </a:ext>
            </a:extLst>
          </p:cNvPr>
          <p:cNvSpPr txBox="1">
            <a:spLocks/>
          </p:cNvSpPr>
          <p:nvPr/>
        </p:nvSpPr>
        <p:spPr>
          <a:xfrm>
            <a:off x="724930" y="1635125"/>
            <a:ext cx="4594655" cy="45263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>
                <a:ea typeface="ＭＳ Ｐゴシック"/>
                <a:cs typeface="Calibri"/>
              </a:rPr>
              <a:t>拆分成各个子业务，一个子业务，一个DB，对应一个服务。</a:t>
            </a:r>
          </a:p>
          <a:p>
            <a:pPr marL="0" indent="0">
              <a:buNone/>
            </a:pPr>
            <a:endParaRPr lang="ja-JP" altLang="en-US">
              <a:ea typeface="ＭＳ Ｐゴシック"/>
              <a:cs typeface="Calibri"/>
            </a:endParaRPr>
          </a:p>
          <a:p>
            <a:pPr marL="0" indent="0">
              <a:buNone/>
            </a:pPr>
            <a:r>
              <a:rPr lang="ja-JP" altLang="en-US">
                <a:ea typeface="ＭＳ Ｐゴシック"/>
                <a:cs typeface="Calibri"/>
              </a:rPr>
              <a:t>分布式集群部署微服务实现高可用，高性能，高并发。</a:t>
            </a: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9532FB06-82AD-45AC-8CBC-FBFAA322A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964" y="1765223"/>
            <a:ext cx="65983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9182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FAF73-D53D-46CF-AB16-48533A15E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微服务架构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FF49366-BA30-4A7A-877E-97FD6A417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9048" r="-396" b="3651"/>
          <a:stretch/>
        </p:blipFill>
        <p:spPr>
          <a:xfrm>
            <a:off x="884766" y="1554691"/>
            <a:ext cx="10472553" cy="493832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52C9FF-B572-40FD-8415-86D86AC1EEBB}"/>
              </a:ext>
            </a:extLst>
          </p:cNvPr>
          <p:cNvSpPr txBox="1"/>
          <p:nvPr/>
        </p:nvSpPr>
        <p:spPr>
          <a:xfrm>
            <a:off x="2228850" y="6176963"/>
            <a:ext cx="7734300" cy="317500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/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479644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E5E5-6549-4745-BB28-381887A29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微服务架构-进程间通信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9C05C-4935-4EC2-9720-86AC77A28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cs typeface="Calibri"/>
              </a:rPr>
              <a:t>gRPC</a:t>
            </a:r>
            <a:r>
              <a:rPr lang="en-US">
                <a:cs typeface="Calibri"/>
              </a:rPr>
              <a:t> + </a:t>
            </a:r>
            <a:r>
              <a:rPr lang="en-US" err="1">
                <a:cs typeface="Calibri"/>
              </a:rPr>
              <a:t>protobuf</a:t>
            </a:r>
            <a:endParaRPr lang="en-US" err="1"/>
          </a:p>
          <a:p>
            <a:pPr marL="0" indent="0">
              <a:buNone/>
            </a:pPr>
            <a:endParaRPr lang="en-US" altLang="ja-JP">
              <a:ea typeface="ＭＳ Ｐゴシック"/>
              <a:cs typeface="Calibri"/>
            </a:endParaRPr>
          </a:p>
          <a:p>
            <a:r>
              <a:rPr lang="ja-JP" altLang="en-US">
                <a:ea typeface="ＭＳ Ｐゴシック"/>
                <a:cs typeface="Calibri"/>
              </a:rPr>
              <a:t>接口与</a:t>
            </a:r>
            <a:r>
              <a:rPr lang="ja-JP">
                <a:ea typeface="+mn-lt"/>
                <a:cs typeface="+mn-lt"/>
              </a:rPr>
              <a:t>数据结构</a:t>
            </a:r>
            <a:r>
              <a:rPr lang="ja-JP" altLang="en-US">
                <a:ea typeface="ＭＳ Ｐゴシック"/>
                <a:cs typeface="Calibri"/>
              </a:rPr>
              <a:t>声明定义</a:t>
            </a:r>
            <a:endParaRPr lang="en-US" altLang="ja-JP">
              <a:ea typeface="+mn-lt"/>
              <a:cs typeface="+mn-lt"/>
            </a:endParaRPr>
          </a:p>
          <a:p>
            <a:r>
              <a:rPr lang="ja-JP" altLang="en-US">
                <a:ea typeface="+mn-lt"/>
                <a:cs typeface="+mn-lt"/>
              </a:rPr>
              <a:t>序列化数据，高效传输</a:t>
            </a:r>
            <a:endParaRPr lang="ja-JP">
              <a:ea typeface="+mn-lt"/>
              <a:cs typeface="+mn-lt"/>
            </a:endParaRPr>
          </a:p>
          <a:p>
            <a:r>
              <a:rPr lang="ja-JP" altLang="en-US">
                <a:ea typeface="ＭＳ Ｐゴシック"/>
                <a:cs typeface="Calibri"/>
              </a:rPr>
              <a:t>跨平台</a:t>
            </a:r>
          </a:p>
          <a:p>
            <a:endParaRPr lang="ja-JP">
              <a:ea typeface="ＭＳ Ｐゴシック"/>
              <a:cs typeface="Calibri"/>
            </a:endParaRPr>
          </a:p>
          <a:p>
            <a:endParaRPr lang="ja-JP" altLang="en-US">
              <a:ea typeface="ＭＳ Ｐゴシック"/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7FF74B5-45FA-40C6-8278-B7F8D0705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196" y="1956807"/>
            <a:ext cx="6724261" cy="339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1206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91A5E6-29C1-47D5-8FEF-49266BAFB224}"/>
              </a:ext>
            </a:extLst>
          </p:cNvPr>
          <p:cNvSpPr txBox="1">
            <a:spLocks/>
          </p:cNvSpPr>
          <p:nvPr/>
        </p:nvSpPr>
        <p:spPr>
          <a:xfrm>
            <a:off x="724160" y="365125"/>
            <a:ext cx="10629640" cy="104046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>
                <a:ea typeface="ＭＳ Ｐゴシック"/>
                <a:cs typeface="Calibri Light"/>
              </a:rPr>
              <a:t>微服务架构-pb仓库管理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A10DAB-354D-43D4-88C4-DAD709B10CBE}"/>
              </a:ext>
            </a:extLst>
          </p:cNvPr>
          <p:cNvSpPr txBox="1">
            <a:spLocks/>
          </p:cNvSpPr>
          <p:nvPr/>
        </p:nvSpPr>
        <p:spPr>
          <a:xfrm>
            <a:off x="724930" y="18101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ja-JP" altLang="en-US">
              <a:ea typeface="ＭＳ Ｐゴシック"/>
              <a:cs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2455B9F-287C-4203-9096-B7F075EE8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88" y="2011738"/>
            <a:ext cx="8979158" cy="283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4004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740</Words>
  <Application>Microsoft Macintosh PowerPoint</Application>
  <PresentationFormat>宽屏</PresentationFormat>
  <Paragraphs>178</Paragraphs>
  <Slides>34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9" baseType="lpstr">
      <vt:lpstr>MS Gothic</vt:lpstr>
      <vt:lpstr>Arial</vt:lpstr>
      <vt:lpstr>Calibri</vt:lpstr>
      <vt:lpstr>Calibri Light</vt:lpstr>
      <vt:lpstr>office theme</vt:lpstr>
      <vt:lpstr>Web前端：从全栈到全干</vt:lpstr>
      <vt:lpstr>目录</vt:lpstr>
      <vt:lpstr> Backend for Frontend</vt:lpstr>
      <vt:lpstr>数据源</vt:lpstr>
      <vt:lpstr>PowerPoint 演示文稿</vt:lpstr>
      <vt:lpstr>PowerPoint 演示文稿</vt:lpstr>
      <vt:lpstr>微服务架构</vt:lpstr>
      <vt:lpstr>微服务架构-进程间通信</vt:lpstr>
      <vt:lpstr>PowerPoint 演示文稿</vt:lpstr>
      <vt:lpstr>微服务架构 + BFF 的缺点</vt:lpstr>
      <vt:lpstr>微服务架构-Elasticsearch</vt:lpstr>
      <vt:lpstr>PowerPoint 演示文稿</vt:lpstr>
      <vt:lpstr>Elasticsearch-缺点</vt:lpstr>
      <vt:lpstr>基础中间件</vt:lpstr>
      <vt:lpstr>ETCD 服务发现</vt:lpstr>
      <vt:lpstr>PowerPoint 演示文稿</vt:lpstr>
      <vt:lpstr>分布式日志管理-ELK</vt:lpstr>
      <vt:lpstr>Sentry 异常捕获上报</vt:lpstr>
      <vt:lpstr>Prometheus 指标监控与告警</vt:lpstr>
      <vt:lpstr>PowerPoint 演示文稿</vt:lpstr>
      <vt:lpstr>PowerPoint 演示文稿</vt:lpstr>
      <vt:lpstr> 构建发布</vt:lpstr>
      <vt:lpstr>PowerPoint 演示文稿</vt:lpstr>
      <vt:lpstr>Jenkins</vt:lpstr>
      <vt:lpstr>PowerPoint 演示文稿</vt:lpstr>
      <vt:lpstr>PowerPoint 演示文稿</vt:lpstr>
      <vt:lpstr>Kubernetes </vt:lpstr>
      <vt:lpstr>PowerPoint 演示文稿</vt:lpstr>
      <vt:lpstr>PowerPoint 演示文稿</vt:lpstr>
      <vt:lpstr>PowerPoint 演示文稿</vt:lpstr>
      <vt:lpstr> 基本运维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Chen  Weiyu</cp:lastModifiedBy>
  <cp:revision>11</cp:revision>
  <dcterms:created xsi:type="dcterms:W3CDTF">2020-04-15T09:56:23Z</dcterms:created>
  <dcterms:modified xsi:type="dcterms:W3CDTF">2020-06-02T02:26:59Z</dcterms:modified>
</cp:coreProperties>
</file>